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3.xml" ContentType="application/vnd.openxmlformats-officedocument.drawingml.diagramColors+xml"/>
  <Override PartName="/ppt/tags/tag11.xml" ContentType="application/vnd.openxmlformats-officedocument.presentationml.tag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tags/tag13.xml" ContentType="application/vnd.openxmlformats-officedocument.presentationml.tags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9FC63-D6F2-438B-ACD8-16E35EE129E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26ABCE-2ADB-4767-A1C0-5FD6C0F0D3F4}">
      <dgm:prSet phldrT="[Text]"/>
      <dgm:spPr/>
      <dgm:t>
        <a:bodyPr/>
        <a:lstStyle/>
        <a:p>
          <a:r>
            <a:rPr lang="en-US" dirty="0" smtClean="0"/>
            <a:t>Operating System</a:t>
          </a:r>
          <a:endParaRPr lang="en-US" dirty="0"/>
        </a:p>
      </dgm:t>
    </dgm:pt>
    <dgm:pt modelId="{6E670264-1C13-49E4-A80C-A56B251E2C9C}" type="parTrans" cxnId="{5F2D2167-F14F-440C-BDDC-AD498F63D681}">
      <dgm:prSet/>
      <dgm:spPr/>
      <dgm:t>
        <a:bodyPr/>
        <a:lstStyle/>
        <a:p>
          <a:endParaRPr lang="en-US"/>
        </a:p>
      </dgm:t>
    </dgm:pt>
    <dgm:pt modelId="{226FF1CD-8C1D-44DD-BD8F-427ED4AF9145}" type="sibTrans" cxnId="{5F2D2167-F14F-440C-BDDC-AD498F63D681}">
      <dgm:prSet/>
      <dgm:spPr/>
      <dgm:t>
        <a:bodyPr/>
        <a:lstStyle/>
        <a:p>
          <a:endParaRPr lang="en-US"/>
        </a:p>
      </dgm:t>
    </dgm:pt>
    <dgm:pt modelId="{CEB659AC-436B-492F-9834-1818B26DF6BC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9A853B11-B035-44AB-BA84-D07F2C46B247}" type="parTrans" cxnId="{9E82BAA2-CC22-45C5-8F8D-488D468E55C6}">
      <dgm:prSet/>
      <dgm:spPr/>
      <dgm:t>
        <a:bodyPr/>
        <a:lstStyle/>
        <a:p>
          <a:endParaRPr lang="en-US"/>
        </a:p>
      </dgm:t>
    </dgm:pt>
    <dgm:pt modelId="{8C52C8B2-66FA-45F5-B9A3-60423EDB941F}" type="sibTrans" cxnId="{9E82BAA2-CC22-45C5-8F8D-488D468E55C6}">
      <dgm:prSet/>
      <dgm:spPr/>
      <dgm:t>
        <a:bodyPr/>
        <a:lstStyle/>
        <a:p>
          <a:endParaRPr lang="en-US"/>
        </a:p>
      </dgm:t>
    </dgm:pt>
    <dgm:pt modelId="{718F7154-F6F8-445D-9558-BB329730BEA1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F76969A8-1892-4090-8A1B-FD057FF77B59}" type="parTrans" cxnId="{8A4DAD6F-20A2-48CC-AACB-5781412B7ECB}">
      <dgm:prSet/>
      <dgm:spPr/>
      <dgm:t>
        <a:bodyPr/>
        <a:lstStyle/>
        <a:p>
          <a:endParaRPr lang="en-US"/>
        </a:p>
      </dgm:t>
    </dgm:pt>
    <dgm:pt modelId="{BB6BCEA5-51F2-4C66-B392-953E24585391}" type="sibTrans" cxnId="{8A4DAD6F-20A2-48CC-AACB-5781412B7ECB}">
      <dgm:prSet/>
      <dgm:spPr/>
      <dgm:t>
        <a:bodyPr/>
        <a:lstStyle/>
        <a:p>
          <a:endParaRPr lang="en-US"/>
        </a:p>
      </dgm:t>
    </dgm:pt>
    <dgm:pt modelId="{93051F9F-4966-4642-88D8-073261F6DE3C}">
      <dgm:prSet phldrT="[Text]"/>
      <dgm:spPr/>
      <dgm:t>
        <a:bodyPr/>
        <a:lstStyle/>
        <a:p>
          <a:r>
            <a:rPr lang="en-US" dirty="0" smtClean="0"/>
            <a:t>Peripherals</a:t>
          </a:r>
          <a:endParaRPr lang="en-US" dirty="0"/>
        </a:p>
      </dgm:t>
    </dgm:pt>
    <dgm:pt modelId="{D9DA8534-676F-4BF6-8BD4-E7529940B0CD}" type="parTrans" cxnId="{ED1C4C6F-CA72-4624-9232-281C36141E98}">
      <dgm:prSet/>
      <dgm:spPr/>
      <dgm:t>
        <a:bodyPr/>
        <a:lstStyle/>
        <a:p>
          <a:endParaRPr lang="en-US"/>
        </a:p>
      </dgm:t>
    </dgm:pt>
    <dgm:pt modelId="{8071B0DE-0431-48F2-AA1B-F5FCF82F5A14}" type="sibTrans" cxnId="{ED1C4C6F-CA72-4624-9232-281C36141E98}">
      <dgm:prSet/>
      <dgm:spPr/>
      <dgm:t>
        <a:bodyPr/>
        <a:lstStyle/>
        <a:p>
          <a:endParaRPr lang="en-US"/>
        </a:p>
      </dgm:t>
    </dgm:pt>
    <dgm:pt modelId="{19D6D48C-1716-4034-81EE-79871716A7EC}">
      <dgm:prSet phldrT="[Text]"/>
      <dgm:spPr/>
      <dgm:t>
        <a:bodyPr/>
        <a:lstStyle/>
        <a:p>
          <a:r>
            <a:rPr lang="en-US" dirty="0" smtClean="0"/>
            <a:t>Keyboard</a:t>
          </a:r>
          <a:endParaRPr lang="en-US" dirty="0"/>
        </a:p>
      </dgm:t>
    </dgm:pt>
    <dgm:pt modelId="{3C517C89-6E69-4B5C-9355-529E9F1EEABD}" type="parTrans" cxnId="{40524D74-0565-45DB-B42F-A86BF2E1AB2E}">
      <dgm:prSet/>
      <dgm:spPr/>
      <dgm:t>
        <a:bodyPr/>
        <a:lstStyle/>
        <a:p>
          <a:endParaRPr lang="en-US"/>
        </a:p>
      </dgm:t>
    </dgm:pt>
    <dgm:pt modelId="{3EFAA058-6D83-4B4E-BEB7-29B9D76CFF2F}" type="sibTrans" cxnId="{40524D74-0565-45DB-B42F-A86BF2E1AB2E}">
      <dgm:prSet/>
      <dgm:spPr/>
      <dgm:t>
        <a:bodyPr/>
        <a:lstStyle/>
        <a:p>
          <a:endParaRPr lang="en-US"/>
        </a:p>
      </dgm:t>
    </dgm:pt>
    <dgm:pt modelId="{AEBAF450-5463-4D26-A9CF-6B7F7F9B9780}">
      <dgm:prSet/>
      <dgm:spPr/>
      <dgm:t>
        <a:bodyPr/>
        <a:lstStyle/>
        <a:p>
          <a:r>
            <a:rPr lang="en-US" dirty="0" smtClean="0"/>
            <a:t>Mouse</a:t>
          </a:r>
          <a:endParaRPr lang="en-US" dirty="0"/>
        </a:p>
      </dgm:t>
    </dgm:pt>
    <dgm:pt modelId="{060ECE6E-6B6A-429F-94B7-873C3C88D57A}" type="parTrans" cxnId="{0F28C70B-47CF-42AA-8914-5D490C160919}">
      <dgm:prSet/>
      <dgm:spPr/>
      <dgm:t>
        <a:bodyPr/>
        <a:lstStyle/>
        <a:p>
          <a:endParaRPr lang="en-US"/>
        </a:p>
      </dgm:t>
    </dgm:pt>
    <dgm:pt modelId="{5290FB84-1627-4C0B-B61E-E95F678C6690}" type="sibTrans" cxnId="{0F28C70B-47CF-42AA-8914-5D490C160919}">
      <dgm:prSet/>
      <dgm:spPr/>
      <dgm:t>
        <a:bodyPr/>
        <a:lstStyle/>
        <a:p>
          <a:endParaRPr lang="en-US"/>
        </a:p>
      </dgm:t>
    </dgm:pt>
    <dgm:pt modelId="{CD112960-3F40-464D-B58D-AF0F7C29C294}">
      <dgm:prSet/>
      <dgm:spPr/>
      <dgm:t>
        <a:bodyPr/>
        <a:lstStyle/>
        <a:p>
          <a:r>
            <a:rPr lang="en-US" dirty="0" smtClean="0"/>
            <a:t>Disk Drives</a:t>
          </a:r>
          <a:endParaRPr lang="en-US" dirty="0"/>
        </a:p>
      </dgm:t>
    </dgm:pt>
    <dgm:pt modelId="{55E86110-F874-4F17-89A2-E6EE58719E85}" type="parTrans" cxnId="{774D7E76-509A-42DF-8069-D663EA3A13D9}">
      <dgm:prSet/>
      <dgm:spPr/>
      <dgm:t>
        <a:bodyPr/>
        <a:lstStyle/>
        <a:p>
          <a:endParaRPr lang="en-US"/>
        </a:p>
      </dgm:t>
    </dgm:pt>
    <dgm:pt modelId="{52B2B9C0-CFFD-46E9-95E4-FD2304BA4DEB}" type="sibTrans" cxnId="{774D7E76-509A-42DF-8069-D663EA3A13D9}">
      <dgm:prSet/>
      <dgm:spPr/>
      <dgm:t>
        <a:bodyPr/>
        <a:lstStyle/>
        <a:p>
          <a:endParaRPr lang="en-US"/>
        </a:p>
      </dgm:t>
    </dgm:pt>
    <dgm:pt modelId="{1E8C3FB6-CE17-402A-9F34-36C40753B2C6}" type="pres">
      <dgm:prSet presAssocID="{D0A9FC63-D6F2-438B-ACD8-16E35EE129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CAA744-1ECB-45B5-A80D-21EE034DED2B}" type="pres">
      <dgm:prSet presAssocID="{D0A9FC63-D6F2-438B-ACD8-16E35EE129ED}" presName="radial" presStyleCnt="0">
        <dgm:presLayoutVars>
          <dgm:animLvl val="ctr"/>
        </dgm:presLayoutVars>
      </dgm:prSet>
      <dgm:spPr/>
    </dgm:pt>
    <dgm:pt modelId="{C5127D76-3FBC-43E2-A5D5-1F3EF2382D27}" type="pres">
      <dgm:prSet presAssocID="{6C26ABCE-2ADB-4767-A1C0-5FD6C0F0D3F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E82F55EB-5A5B-426F-B8A1-58650E95B6FF}" type="pres">
      <dgm:prSet presAssocID="{CEB659AC-436B-492F-9834-1818B26DF6BC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D72C8-4956-442A-809F-6675A21F01E0}" type="pres">
      <dgm:prSet presAssocID="{718F7154-F6F8-445D-9558-BB329730BEA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EC351-099F-4DD7-8DEA-F055345EE877}" type="pres">
      <dgm:prSet presAssocID="{93051F9F-4966-4642-88D8-073261F6DE3C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B03C3-7ED2-4372-B427-AC5A7250A644}" type="pres">
      <dgm:prSet presAssocID="{19D6D48C-1716-4034-81EE-79871716A7EC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7970-0107-408B-B3E9-3591B25E1A23}" type="pres">
      <dgm:prSet presAssocID="{AEBAF450-5463-4D26-A9CF-6B7F7F9B978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FA94-1F9E-45C4-9F6C-A5FD889BACF6}" type="pres">
      <dgm:prSet presAssocID="{CD112960-3F40-464D-B58D-AF0F7C29C29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C5652-1955-4709-9FE0-03167643FA1E}" type="presOf" srcId="{D0A9FC63-D6F2-438B-ACD8-16E35EE129ED}" destId="{1E8C3FB6-CE17-402A-9F34-36C40753B2C6}" srcOrd="0" destOrd="0" presId="urn:microsoft.com/office/officeart/2005/8/layout/radial3"/>
    <dgm:cxn modelId="{E8E0C4DF-2DBF-41EC-A819-5B096C73FB5B}" type="presOf" srcId="{19D6D48C-1716-4034-81EE-79871716A7EC}" destId="{8CCB03C3-7ED2-4372-B427-AC5A7250A644}" srcOrd="0" destOrd="0" presId="urn:microsoft.com/office/officeart/2005/8/layout/radial3"/>
    <dgm:cxn modelId="{40524D74-0565-45DB-B42F-A86BF2E1AB2E}" srcId="{6C26ABCE-2ADB-4767-A1C0-5FD6C0F0D3F4}" destId="{19D6D48C-1716-4034-81EE-79871716A7EC}" srcOrd="3" destOrd="0" parTransId="{3C517C89-6E69-4B5C-9355-529E9F1EEABD}" sibTransId="{3EFAA058-6D83-4B4E-BEB7-29B9D76CFF2F}"/>
    <dgm:cxn modelId="{E69DC111-481F-4D66-B75D-83FF1C347DAF}" type="presOf" srcId="{93051F9F-4966-4642-88D8-073261F6DE3C}" destId="{6BEEC351-099F-4DD7-8DEA-F055345EE877}" srcOrd="0" destOrd="0" presId="urn:microsoft.com/office/officeart/2005/8/layout/radial3"/>
    <dgm:cxn modelId="{2105D937-F64D-4A02-AD74-7CFADEFB8525}" type="presOf" srcId="{CEB659AC-436B-492F-9834-1818B26DF6BC}" destId="{E82F55EB-5A5B-426F-B8A1-58650E95B6FF}" srcOrd="0" destOrd="0" presId="urn:microsoft.com/office/officeart/2005/8/layout/radial3"/>
    <dgm:cxn modelId="{774D7E76-509A-42DF-8069-D663EA3A13D9}" srcId="{6C26ABCE-2ADB-4767-A1C0-5FD6C0F0D3F4}" destId="{CD112960-3F40-464D-B58D-AF0F7C29C294}" srcOrd="5" destOrd="0" parTransId="{55E86110-F874-4F17-89A2-E6EE58719E85}" sibTransId="{52B2B9C0-CFFD-46E9-95E4-FD2304BA4DEB}"/>
    <dgm:cxn modelId="{20FD3475-4E47-4C25-9A4B-8583B72610EA}" type="presOf" srcId="{AEBAF450-5463-4D26-A9CF-6B7F7F9B9780}" destId="{C3117970-0107-408B-B3E9-3591B25E1A23}" srcOrd="0" destOrd="0" presId="urn:microsoft.com/office/officeart/2005/8/layout/radial3"/>
    <dgm:cxn modelId="{8A4DAD6F-20A2-48CC-AACB-5781412B7ECB}" srcId="{6C26ABCE-2ADB-4767-A1C0-5FD6C0F0D3F4}" destId="{718F7154-F6F8-445D-9558-BB329730BEA1}" srcOrd="1" destOrd="0" parTransId="{F76969A8-1892-4090-8A1B-FD057FF77B59}" sibTransId="{BB6BCEA5-51F2-4C66-B392-953E24585391}"/>
    <dgm:cxn modelId="{9E82BAA2-CC22-45C5-8F8D-488D468E55C6}" srcId="{6C26ABCE-2ADB-4767-A1C0-5FD6C0F0D3F4}" destId="{CEB659AC-436B-492F-9834-1818B26DF6BC}" srcOrd="0" destOrd="0" parTransId="{9A853B11-B035-44AB-BA84-D07F2C46B247}" sibTransId="{8C52C8B2-66FA-45F5-B9A3-60423EDB941F}"/>
    <dgm:cxn modelId="{F7642BCF-2CA4-4948-826F-8B151FBFC0DF}" type="presOf" srcId="{6C26ABCE-2ADB-4767-A1C0-5FD6C0F0D3F4}" destId="{C5127D76-3FBC-43E2-A5D5-1F3EF2382D27}" srcOrd="0" destOrd="0" presId="urn:microsoft.com/office/officeart/2005/8/layout/radial3"/>
    <dgm:cxn modelId="{0F28C70B-47CF-42AA-8914-5D490C160919}" srcId="{6C26ABCE-2ADB-4767-A1C0-5FD6C0F0D3F4}" destId="{AEBAF450-5463-4D26-A9CF-6B7F7F9B9780}" srcOrd="4" destOrd="0" parTransId="{060ECE6E-6B6A-429F-94B7-873C3C88D57A}" sibTransId="{5290FB84-1627-4C0B-B61E-E95F678C6690}"/>
    <dgm:cxn modelId="{63FDC935-3809-4B79-9762-72DCFB7363E1}" type="presOf" srcId="{718F7154-F6F8-445D-9558-BB329730BEA1}" destId="{B75D72C8-4956-442A-809F-6675A21F01E0}" srcOrd="0" destOrd="0" presId="urn:microsoft.com/office/officeart/2005/8/layout/radial3"/>
    <dgm:cxn modelId="{603E4D9B-B4AE-4717-BC0E-5B52A82D06E3}" type="presOf" srcId="{CD112960-3F40-464D-B58D-AF0F7C29C294}" destId="{8BA1FA94-1F9E-45C4-9F6C-A5FD889BACF6}" srcOrd="0" destOrd="0" presId="urn:microsoft.com/office/officeart/2005/8/layout/radial3"/>
    <dgm:cxn modelId="{5F2D2167-F14F-440C-BDDC-AD498F63D681}" srcId="{D0A9FC63-D6F2-438B-ACD8-16E35EE129ED}" destId="{6C26ABCE-2ADB-4767-A1C0-5FD6C0F0D3F4}" srcOrd="0" destOrd="0" parTransId="{6E670264-1C13-49E4-A80C-A56B251E2C9C}" sibTransId="{226FF1CD-8C1D-44DD-BD8F-427ED4AF9145}"/>
    <dgm:cxn modelId="{ED1C4C6F-CA72-4624-9232-281C36141E98}" srcId="{6C26ABCE-2ADB-4767-A1C0-5FD6C0F0D3F4}" destId="{93051F9F-4966-4642-88D8-073261F6DE3C}" srcOrd="2" destOrd="0" parTransId="{D9DA8534-676F-4BF6-8BD4-E7529940B0CD}" sibTransId="{8071B0DE-0431-48F2-AA1B-F5FCF82F5A14}"/>
    <dgm:cxn modelId="{65113CFD-3261-445F-A460-8C90786C8C6B}" type="presParOf" srcId="{1E8C3FB6-CE17-402A-9F34-36C40753B2C6}" destId="{21CAA744-1ECB-45B5-A80D-21EE034DED2B}" srcOrd="0" destOrd="0" presId="urn:microsoft.com/office/officeart/2005/8/layout/radial3"/>
    <dgm:cxn modelId="{8337C4FA-B1A9-46E2-9C47-B782FE0C25CE}" type="presParOf" srcId="{21CAA744-1ECB-45B5-A80D-21EE034DED2B}" destId="{C5127D76-3FBC-43E2-A5D5-1F3EF2382D27}" srcOrd="0" destOrd="0" presId="urn:microsoft.com/office/officeart/2005/8/layout/radial3"/>
    <dgm:cxn modelId="{14A647F3-A82A-41D3-A799-DD58891B8BB3}" type="presParOf" srcId="{21CAA744-1ECB-45B5-A80D-21EE034DED2B}" destId="{E82F55EB-5A5B-426F-B8A1-58650E95B6FF}" srcOrd="1" destOrd="0" presId="urn:microsoft.com/office/officeart/2005/8/layout/radial3"/>
    <dgm:cxn modelId="{D154F5B1-20B3-464D-8FE8-D542F81000A0}" type="presParOf" srcId="{21CAA744-1ECB-45B5-A80D-21EE034DED2B}" destId="{B75D72C8-4956-442A-809F-6675A21F01E0}" srcOrd="2" destOrd="0" presId="urn:microsoft.com/office/officeart/2005/8/layout/radial3"/>
    <dgm:cxn modelId="{1EBED5AB-3543-4849-AFFB-009DA5C1FC8D}" type="presParOf" srcId="{21CAA744-1ECB-45B5-A80D-21EE034DED2B}" destId="{6BEEC351-099F-4DD7-8DEA-F055345EE877}" srcOrd="3" destOrd="0" presId="urn:microsoft.com/office/officeart/2005/8/layout/radial3"/>
    <dgm:cxn modelId="{B35DD5DE-34BA-4E14-9445-77EA6AEBE1F1}" type="presParOf" srcId="{21CAA744-1ECB-45B5-A80D-21EE034DED2B}" destId="{8CCB03C3-7ED2-4372-B427-AC5A7250A644}" srcOrd="4" destOrd="0" presId="urn:microsoft.com/office/officeart/2005/8/layout/radial3"/>
    <dgm:cxn modelId="{F6F8AC84-6A86-493A-9225-071C1A3FCA23}" type="presParOf" srcId="{21CAA744-1ECB-45B5-A80D-21EE034DED2B}" destId="{C3117970-0107-408B-B3E9-3591B25E1A23}" srcOrd="5" destOrd="0" presId="urn:microsoft.com/office/officeart/2005/8/layout/radial3"/>
    <dgm:cxn modelId="{D8076CEB-9EEE-4AA3-A8F4-7DFB6D144E87}" type="presParOf" srcId="{21CAA744-1ECB-45B5-A80D-21EE034DED2B}" destId="{8BA1FA94-1F9E-45C4-9F6C-A5FD889BACF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E3078-F70D-4385-95E0-0E51E93B8CE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A192B-8936-49B3-8BCB-705B24945AFF}">
      <dgm:prSet phldrT="[Text]"/>
      <dgm:spPr/>
      <dgm:t>
        <a:bodyPr/>
        <a:lstStyle/>
        <a:p>
          <a:r>
            <a:rPr lang="en-US" dirty="0" smtClean="0"/>
            <a:t>Bus</a:t>
          </a:r>
          <a:endParaRPr lang="en-US" dirty="0"/>
        </a:p>
      </dgm:t>
    </dgm:pt>
    <dgm:pt modelId="{38860931-3A65-43AD-BC4C-09AAB746DEC1}" type="parTrans" cxnId="{3AC0D7A7-D836-44B6-969D-4EFE79B0C696}">
      <dgm:prSet/>
      <dgm:spPr/>
      <dgm:t>
        <a:bodyPr/>
        <a:lstStyle/>
        <a:p>
          <a:endParaRPr lang="en-US"/>
        </a:p>
      </dgm:t>
    </dgm:pt>
    <dgm:pt modelId="{887C200F-D9B3-4FAD-AE6E-B855CEF89C98}" type="sibTrans" cxnId="{3AC0D7A7-D836-44B6-969D-4EFE79B0C696}">
      <dgm:prSet/>
      <dgm:spPr/>
      <dgm:t>
        <a:bodyPr/>
        <a:lstStyle/>
        <a:p>
          <a:endParaRPr lang="en-US"/>
        </a:p>
      </dgm:t>
    </dgm:pt>
    <dgm:pt modelId="{E2F33664-1E5D-4E9E-8CD6-0688449A4E49}">
      <dgm:prSet phldrT="[Text]"/>
      <dgm:spPr/>
      <dgm:t>
        <a:bodyPr/>
        <a:lstStyle/>
        <a:p>
          <a:r>
            <a:rPr lang="en-US" dirty="0" smtClean="0"/>
            <a:t>Primary Memory</a:t>
          </a:r>
          <a:endParaRPr lang="en-US" dirty="0"/>
        </a:p>
      </dgm:t>
    </dgm:pt>
    <dgm:pt modelId="{65CBC1F1-12C8-4B44-BB68-020347F0C64D}" type="parTrans" cxnId="{14FE063D-3094-4572-85F1-2EDAAC841D89}">
      <dgm:prSet/>
      <dgm:spPr/>
      <dgm:t>
        <a:bodyPr/>
        <a:lstStyle/>
        <a:p>
          <a:endParaRPr lang="en-US"/>
        </a:p>
      </dgm:t>
    </dgm:pt>
    <dgm:pt modelId="{94F92ED1-054B-4C24-96BC-626C158F2E18}" type="sibTrans" cxnId="{14FE063D-3094-4572-85F1-2EDAAC841D89}">
      <dgm:prSet/>
      <dgm:spPr/>
      <dgm:t>
        <a:bodyPr/>
        <a:lstStyle/>
        <a:p>
          <a:endParaRPr lang="en-US"/>
        </a:p>
      </dgm:t>
    </dgm:pt>
    <dgm:pt modelId="{DDA81EB8-0726-447B-8617-726A254A436B}">
      <dgm:prSet phldrT="[Text]"/>
      <dgm:spPr/>
      <dgm:t>
        <a:bodyPr/>
        <a:lstStyle/>
        <a:p>
          <a:r>
            <a:rPr lang="en-US" dirty="0" smtClean="0"/>
            <a:t>Inpur Interface</a:t>
          </a:r>
          <a:endParaRPr lang="en-US" dirty="0"/>
        </a:p>
      </dgm:t>
    </dgm:pt>
    <dgm:pt modelId="{B9FE6208-419D-4A26-9761-220ABF4C23F7}" type="parTrans" cxnId="{0A9A677E-C5E9-4582-B34B-706AD3B10711}">
      <dgm:prSet/>
      <dgm:spPr/>
      <dgm:t>
        <a:bodyPr/>
        <a:lstStyle/>
        <a:p>
          <a:endParaRPr lang="en-US"/>
        </a:p>
      </dgm:t>
    </dgm:pt>
    <dgm:pt modelId="{2289137E-8D75-4975-A580-02C60150ECF9}" type="sibTrans" cxnId="{0A9A677E-C5E9-4582-B34B-706AD3B10711}">
      <dgm:prSet/>
      <dgm:spPr/>
      <dgm:t>
        <a:bodyPr/>
        <a:lstStyle/>
        <a:p>
          <a:endParaRPr lang="en-US"/>
        </a:p>
      </dgm:t>
    </dgm:pt>
    <dgm:pt modelId="{58AB898F-A8C3-4546-828C-824739EC8A20}">
      <dgm:prSet phldrT="[Text]"/>
      <dgm:spPr/>
      <dgm:t>
        <a:bodyPr/>
        <a:lstStyle/>
        <a:p>
          <a:r>
            <a:rPr lang="en-US" dirty="0" smtClean="0"/>
            <a:t>Output Interface</a:t>
          </a:r>
          <a:endParaRPr lang="en-US" dirty="0"/>
        </a:p>
      </dgm:t>
    </dgm:pt>
    <dgm:pt modelId="{CA7C10CE-7373-4E85-84E9-43F3C9EE153F}" type="parTrans" cxnId="{EBB8D4CF-A354-402A-ACA7-96D19050B1F7}">
      <dgm:prSet/>
      <dgm:spPr/>
      <dgm:t>
        <a:bodyPr/>
        <a:lstStyle/>
        <a:p>
          <a:endParaRPr lang="en-US"/>
        </a:p>
      </dgm:t>
    </dgm:pt>
    <dgm:pt modelId="{B03EF360-DD11-4AEF-B25F-3F1D4319871F}" type="sibTrans" cxnId="{EBB8D4CF-A354-402A-ACA7-96D19050B1F7}">
      <dgm:prSet/>
      <dgm:spPr/>
      <dgm:t>
        <a:bodyPr/>
        <a:lstStyle/>
        <a:p>
          <a:endParaRPr lang="en-US"/>
        </a:p>
      </dgm:t>
    </dgm:pt>
    <dgm:pt modelId="{05EBED86-7F3D-4E46-9995-9FBC2FC8E98B}">
      <dgm:prSet/>
      <dgm:spPr/>
      <dgm:t>
        <a:bodyPr/>
        <a:lstStyle/>
        <a:p>
          <a:r>
            <a:rPr lang="en-US" dirty="0" smtClean="0"/>
            <a:t>Secondary Memory</a:t>
          </a:r>
          <a:endParaRPr lang="en-US" dirty="0"/>
        </a:p>
      </dgm:t>
    </dgm:pt>
    <dgm:pt modelId="{C4884A43-FDFF-4C93-94FA-199AE1B14169}" type="parTrans" cxnId="{F6C0B652-A299-443D-9BFE-2E53FC621568}">
      <dgm:prSet/>
      <dgm:spPr/>
      <dgm:t>
        <a:bodyPr/>
        <a:lstStyle/>
        <a:p>
          <a:endParaRPr lang="en-US"/>
        </a:p>
      </dgm:t>
    </dgm:pt>
    <dgm:pt modelId="{9521B585-335B-4A65-B95B-9FD342CD3BC3}" type="sibTrans" cxnId="{F6C0B652-A299-443D-9BFE-2E53FC621568}">
      <dgm:prSet/>
      <dgm:spPr/>
      <dgm:t>
        <a:bodyPr/>
        <a:lstStyle/>
        <a:p>
          <a:endParaRPr lang="en-US"/>
        </a:p>
      </dgm:t>
    </dgm:pt>
    <dgm:pt modelId="{650E5551-955A-4CF8-91A7-D13FF277CA67}">
      <dgm:prSet/>
      <dgm:spPr/>
      <dgm:t>
        <a:bodyPr/>
        <a:lstStyle/>
        <a:p>
          <a:r>
            <a:rPr lang="en-US" dirty="0" smtClean="0"/>
            <a:t>Input Device (Such as a terminal)</a:t>
          </a:r>
          <a:endParaRPr lang="en-US" dirty="0"/>
        </a:p>
      </dgm:t>
    </dgm:pt>
    <dgm:pt modelId="{08D5AD00-486F-4C33-973A-53B95690BE03}" type="parTrans" cxnId="{F48239A9-1930-42B6-BA8B-09FECF247B1D}">
      <dgm:prSet/>
      <dgm:spPr/>
      <dgm:t>
        <a:bodyPr/>
        <a:lstStyle/>
        <a:p>
          <a:endParaRPr lang="en-US"/>
        </a:p>
      </dgm:t>
    </dgm:pt>
    <dgm:pt modelId="{974062E7-DA4F-49AA-A34E-1E1F9DDDBB25}" type="sibTrans" cxnId="{F48239A9-1930-42B6-BA8B-09FECF247B1D}">
      <dgm:prSet/>
      <dgm:spPr/>
      <dgm:t>
        <a:bodyPr/>
        <a:lstStyle/>
        <a:p>
          <a:endParaRPr lang="en-US"/>
        </a:p>
      </dgm:t>
    </dgm:pt>
    <dgm:pt modelId="{51A03966-FF7A-4970-A9BF-E4564F7426BD}">
      <dgm:prSet/>
      <dgm:spPr/>
      <dgm:t>
        <a:bodyPr/>
        <a:lstStyle/>
        <a:p>
          <a:r>
            <a:rPr lang="en-US" dirty="0" smtClean="0"/>
            <a:t>Output device (Such as  a printer)</a:t>
          </a:r>
          <a:endParaRPr lang="en-US" dirty="0"/>
        </a:p>
      </dgm:t>
    </dgm:pt>
    <dgm:pt modelId="{1A2F23DB-FCA0-45A2-8B76-8E8D630670CB}" type="parTrans" cxnId="{6169BB78-4E19-4AB2-B92E-4847E4E5787F}">
      <dgm:prSet/>
      <dgm:spPr/>
      <dgm:t>
        <a:bodyPr/>
        <a:lstStyle/>
        <a:p>
          <a:endParaRPr lang="en-US"/>
        </a:p>
      </dgm:t>
    </dgm:pt>
    <dgm:pt modelId="{6366B1F2-1F5C-49A6-8600-4EBDEC808C1F}" type="sibTrans" cxnId="{6169BB78-4E19-4AB2-B92E-4847E4E5787F}">
      <dgm:prSet/>
      <dgm:spPr/>
      <dgm:t>
        <a:bodyPr/>
        <a:lstStyle/>
        <a:p>
          <a:endParaRPr lang="en-US"/>
        </a:p>
      </dgm:t>
    </dgm:pt>
    <dgm:pt modelId="{027386C2-D69F-465F-BBD5-5F5D15C13E35}">
      <dgm:prSet/>
      <dgm:spPr/>
      <dgm:t>
        <a:bodyPr/>
        <a:lstStyle/>
        <a:p>
          <a:r>
            <a:rPr lang="en-US" dirty="0" smtClean="0"/>
            <a:t>Control Unit</a:t>
          </a:r>
          <a:endParaRPr lang="en-US" dirty="0"/>
        </a:p>
      </dgm:t>
    </dgm:pt>
    <dgm:pt modelId="{E3273CDD-B574-4FFF-9BF2-9D12F7A7D46F}" type="parTrans" cxnId="{037D8441-A2BC-4B9F-8B87-E284D690CDF2}">
      <dgm:prSet/>
      <dgm:spPr/>
      <dgm:t>
        <a:bodyPr/>
        <a:lstStyle/>
        <a:p>
          <a:endParaRPr lang="en-US"/>
        </a:p>
      </dgm:t>
    </dgm:pt>
    <dgm:pt modelId="{5485C87E-8F4F-4C10-A5A2-50A366984C2F}" type="sibTrans" cxnId="{037D8441-A2BC-4B9F-8B87-E284D690CDF2}">
      <dgm:prSet/>
      <dgm:spPr/>
      <dgm:t>
        <a:bodyPr/>
        <a:lstStyle/>
        <a:p>
          <a:endParaRPr lang="en-US"/>
        </a:p>
      </dgm:t>
    </dgm:pt>
    <dgm:pt modelId="{3A075BC4-5D69-4389-A5EC-2AA7C86BEE18}">
      <dgm:prSet/>
      <dgm:spPr/>
      <dgm:t>
        <a:bodyPr/>
        <a:lstStyle/>
        <a:p>
          <a:r>
            <a:rPr lang="en-US" dirty="0" smtClean="0"/>
            <a:t>Register</a:t>
          </a:r>
          <a:endParaRPr lang="en-US" dirty="0"/>
        </a:p>
      </dgm:t>
    </dgm:pt>
    <dgm:pt modelId="{46A669E1-E464-4DC9-8B32-7CBCC47035CB}" type="parTrans" cxnId="{6847E43D-8D44-4BC0-A90A-54316F069C8F}">
      <dgm:prSet/>
      <dgm:spPr/>
      <dgm:t>
        <a:bodyPr/>
        <a:lstStyle/>
        <a:p>
          <a:endParaRPr lang="en-US"/>
        </a:p>
      </dgm:t>
    </dgm:pt>
    <dgm:pt modelId="{41AB6568-26CB-456E-9B87-C41CA266AFEB}" type="sibTrans" cxnId="{6847E43D-8D44-4BC0-A90A-54316F069C8F}">
      <dgm:prSet/>
      <dgm:spPr/>
      <dgm:t>
        <a:bodyPr/>
        <a:lstStyle/>
        <a:p>
          <a:endParaRPr lang="en-US"/>
        </a:p>
      </dgm:t>
    </dgm:pt>
    <dgm:pt modelId="{CBBCB264-BB4D-47F5-BA3F-0165D7F9B304}">
      <dgm:prSet/>
      <dgm:spPr/>
      <dgm:t>
        <a:bodyPr/>
        <a:lstStyle/>
        <a:p>
          <a:r>
            <a:rPr lang="en-US" dirty="0" smtClean="0"/>
            <a:t>ALU</a:t>
          </a:r>
          <a:endParaRPr lang="en-US" dirty="0"/>
        </a:p>
      </dgm:t>
    </dgm:pt>
    <dgm:pt modelId="{62647410-B0EC-48F3-8B48-0486EC99D6C7}" type="parTrans" cxnId="{960EFD9B-5680-4709-A4AC-381F3C520DA5}">
      <dgm:prSet/>
      <dgm:spPr/>
      <dgm:t>
        <a:bodyPr/>
        <a:lstStyle/>
        <a:p>
          <a:endParaRPr lang="en-US"/>
        </a:p>
      </dgm:t>
    </dgm:pt>
    <dgm:pt modelId="{FB300DBE-D7BF-42D8-8F85-DCC1D0F220F5}" type="sibTrans" cxnId="{960EFD9B-5680-4709-A4AC-381F3C520DA5}">
      <dgm:prSet/>
      <dgm:spPr/>
      <dgm:t>
        <a:bodyPr/>
        <a:lstStyle/>
        <a:p>
          <a:endParaRPr lang="en-US"/>
        </a:p>
      </dgm:t>
    </dgm:pt>
    <dgm:pt modelId="{E5E9AF7E-7A07-48F5-8FBD-832024887ECC}" type="pres">
      <dgm:prSet presAssocID="{209E3078-F70D-4385-95E0-0E51E93B8C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C75DAA-0FD3-4CB3-887D-5085AC982B07}" type="pres">
      <dgm:prSet presAssocID="{385A192B-8936-49B3-8BCB-705B24945AFF}" presName="root" presStyleCnt="0"/>
      <dgm:spPr/>
    </dgm:pt>
    <dgm:pt modelId="{98E67BA0-0771-4176-8C3A-96E7B1F0A290}" type="pres">
      <dgm:prSet presAssocID="{385A192B-8936-49B3-8BCB-705B24945AFF}" presName="rootComposite" presStyleCnt="0"/>
      <dgm:spPr/>
    </dgm:pt>
    <dgm:pt modelId="{C7A9C841-90FC-40A5-9CB1-BA2AA86831BC}" type="pres">
      <dgm:prSet presAssocID="{385A192B-8936-49B3-8BCB-705B24945AFF}" presName="rootText" presStyleLbl="node1" presStyleIdx="0" presStyleCnt="1" custLinFactX="-16300" custLinFactNeighborX="-100000" custLinFactNeighborY="1176"/>
      <dgm:spPr/>
      <dgm:t>
        <a:bodyPr/>
        <a:lstStyle/>
        <a:p>
          <a:endParaRPr lang="en-US"/>
        </a:p>
      </dgm:t>
    </dgm:pt>
    <dgm:pt modelId="{BBB08EDD-2907-4FFD-B46C-E0C186E51B87}" type="pres">
      <dgm:prSet presAssocID="{385A192B-8936-49B3-8BCB-705B24945AFF}" presName="rootConnector" presStyleLbl="node1" presStyleIdx="0" presStyleCnt="1"/>
      <dgm:spPr/>
      <dgm:t>
        <a:bodyPr/>
        <a:lstStyle/>
        <a:p>
          <a:endParaRPr lang="en-US"/>
        </a:p>
      </dgm:t>
    </dgm:pt>
    <dgm:pt modelId="{2B765E67-5587-4F36-BD4C-AEEDFAC6BBB1}" type="pres">
      <dgm:prSet presAssocID="{385A192B-8936-49B3-8BCB-705B24945AFF}" presName="childShape" presStyleCnt="0"/>
      <dgm:spPr/>
    </dgm:pt>
    <dgm:pt modelId="{1E1F0AD1-7C81-45CD-84EB-B5ADD924BB1E}" type="pres">
      <dgm:prSet presAssocID="{65CBC1F1-12C8-4B44-BB68-020347F0C64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580F30C-E7F1-480A-B9E4-178D24FD9EEB}" type="pres">
      <dgm:prSet presAssocID="{E2F33664-1E5D-4E9E-8CD6-0688449A4E49}" presName="childText" presStyleLbl="bgAcc1" presStyleIdx="0" presStyleCnt="4" custLinFactNeighborX="1271" custLinFactNeighborY="-23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7C32A-D32F-40F6-88EC-FD9BB1E1F161}" type="pres">
      <dgm:prSet presAssocID="{B9FE6208-419D-4A26-9761-220ABF4C23F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AB59EC6-516E-48EA-B3E4-865F3B805524}" type="pres">
      <dgm:prSet presAssocID="{DDA81EB8-0726-447B-8617-726A254A436B}" presName="childText" presStyleLbl="bgAcc1" presStyleIdx="1" presStyleCnt="4" custLinFactNeighborX="1271" custLinFactNeighborY="-2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48A3B-819F-41E0-9A37-22FE34C4B59E}" type="pres">
      <dgm:prSet presAssocID="{CA7C10CE-7373-4E85-84E9-43F3C9EE153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080F9C7-5D64-4F67-B410-5517C2A0D5A6}" type="pres">
      <dgm:prSet presAssocID="{58AB898F-A8C3-4546-828C-824739EC8A20}" presName="childText" presStyleLbl="bgAcc1" presStyleIdx="2" presStyleCnt="4" custLinFactNeighborY="-26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F32D8-9D0A-4EC0-8BE6-89976AF0E3DF}" type="pres">
      <dgm:prSet presAssocID="{E3273CDD-B574-4FFF-9BF2-9D12F7A7D46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9E9CC30-81A4-4228-A4CB-36CE69A53B54}" type="pres">
      <dgm:prSet presAssocID="{027386C2-D69F-465F-BBD5-5F5D15C13E35}" presName="childText" presStyleLbl="bgAcc1" presStyleIdx="3" presStyleCnt="4" custLinFactNeighborX="1270" custLinFactNeighborY="-31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94E852-CB97-4497-9C09-541C9101D494}" type="presOf" srcId="{E3273CDD-B574-4FFF-9BF2-9D12F7A7D46F}" destId="{0D3F32D8-9D0A-4EC0-8BE6-89976AF0E3DF}" srcOrd="0" destOrd="0" presId="urn:microsoft.com/office/officeart/2005/8/layout/hierarchy3"/>
    <dgm:cxn modelId="{0942B2AE-9153-4D24-8FE8-619FB722B0EE}" type="presOf" srcId="{B9FE6208-419D-4A26-9761-220ABF4C23F7}" destId="{A9F7C32A-D32F-40F6-88EC-FD9BB1E1F161}" srcOrd="0" destOrd="0" presId="urn:microsoft.com/office/officeart/2005/8/layout/hierarchy3"/>
    <dgm:cxn modelId="{13EBD3FA-D09B-486F-B3BC-3148573C61FA}" type="presOf" srcId="{DDA81EB8-0726-447B-8617-726A254A436B}" destId="{1AB59EC6-516E-48EA-B3E4-865F3B805524}" srcOrd="0" destOrd="0" presId="urn:microsoft.com/office/officeart/2005/8/layout/hierarchy3"/>
    <dgm:cxn modelId="{621DC36B-FB11-449E-B5BF-6EF7205AFFFB}" type="presOf" srcId="{CBBCB264-BB4D-47F5-BA3F-0165D7F9B304}" destId="{49E9CC30-81A4-4228-A4CB-36CE69A53B54}" srcOrd="0" destOrd="2" presId="urn:microsoft.com/office/officeart/2005/8/layout/hierarchy3"/>
    <dgm:cxn modelId="{960EFD9B-5680-4709-A4AC-381F3C520DA5}" srcId="{027386C2-D69F-465F-BBD5-5F5D15C13E35}" destId="{CBBCB264-BB4D-47F5-BA3F-0165D7F9B304}" srcOrd="1" destOrd="0" parTransId="{62647410-B0EC-48F3-8B48-0486EC99D6C7}" sibTransId="{FB300DBE-D7BF-42D8-8F85-DCC1D0F220F5}"/>
    <dgm:cxn modelId="{813FBEF0-0596-4DA5-A606-C87CBAA47159}" type="presOf" srcId="{650E5551-955A-4CF8-91A7-D13FF277CA67}" destId="{1AB59EC6-516E-48EA-B3E4-865F3B805524}" srcOrd="0" destOrd="1" presId="urn:microsoft.com/office/officeart/2005/8/layout/hierarchy3"/>
    <dgm:cxn modelId="{EBB8D4CF-A354-402A-ACA7-96D19050B1F7}" srcId="{385A192B-8936-49B3-8BCB-705B24945AFF}" destId="{58AB898F-A8C3-4546-828C-824739EC8A20}" srcOrd="2" destOrd="0" parTransId="{CA7C10CE-7373-4E85-84E9-43F3C9EE153F}" sibTransId="{B03EF360-DD11-4AEF-B25F-3F1D4319871F}"/>
    <dgm:cxn modelId="{35FEB176-7C8B-45CF-97A0-129A49684253}" type="presOf" srcId="{385A192B-8936-49B3-8BCB-705B24945AFF}" destId="{C7A9C841-90FC-40A5-9CB1-BA2AA86831BC}" srcOrd="0" destOrd="0" presId="urn:microsoft.com/office/officeart/2005/8/layout/hierarchy3"/>
    <dgm:cxn modelId="{14FE063D-3094-4572-85F1-2EDAAC841D89}" srcId="{385A192B-8936-49B3-8BCB-705B24945AFF}" destId="{E2F33664-1E5D-4E9E-8CD6-0688449A4E49}" srcOrd="0" destOrd="0" parTransId="{65CBC1F1-12C8-4B44-BB68-020347F0C64D}" sibTransId="{94F92ED1-054B-4C24-96BC-626C158F2E18}"/>
    <dgm:cxn modelId="{F48239A9-1930-42B6-BA8B-09FECF247B1D}" srcId="{DDA81EB8-0726-447B-8617-726A254A436B}" destId="{650E5551-955A-4CF8-91A7-D13FF277CA67}" srcOrd="0" destOrd="0" parTransId="{08D5AD00-486F-4C33-973A-53B95690BE03}" sibTransId="{974062E7-DA4F-49AA-A34E-1E1F9DDDBB25}"/>
    <dgm:cxn modelId="{6F047999-E728-43E7-8D32-2DA33169EF57}" type="presOf" srcId="{027386C2-D69F-465F-BBD5-5F5D15C13E35}" destId="{49E9CC30-81A4-4228-A4CB-36CE69A53B54}" srcOrd="0" destOrd="0" presId="urn:microsoft.com/office/officeart/2005/8/layout/hierarchy3"/>
    <dgm:cxn modelId="{8EEB009A-6A70-45B8-BCF7-A37A5D4C3088}" type="presOf" srcId="{05EBED86-7F3D-4E46-9995-9FBC2FC8E98B}" destId="{1580F30C-E7F1-480A-B9E4-178D24FD9EEB}" srcOrd="0" destOrd="1" presId="urn:microsoft.com/office/officeart/2005/8/layout/hierarchy3"/>
    <dgm:cxn modelId="{C4725C0F-C16E-48F5-8831-BE40B1803F96}" type="presOf" srcId="{3A075BC4-5D69-4389-A5EC-2AA7C86BEE18}" destId="{49E9CC30-81A4-4228-A4CB-36CE69A53B54}" srcOrd="0" destOrd="1" presId="urn:microsoft.com/office/officeart/2005/8/layout/hierarchy3"/>
    <dgm:cxn modelId="{3AC0D7A7-D836-44B6-969D-4EFE79B0C696}" srcId="{209E3078-F70D-4385-95E0-0E51E93B8CED}" destId="{385A192B-8936-49B3-8BCB-705B24945AFF}" srcOrd="0" destOrd="0" parTransId="{38860931-3A65-43AD-BC4C-09AAB746DEC1}" sibTransId="{887C200F-D9B3-4FAD-AE6E-B855CEF89C98}"/>
    <dgm:cxn modelId="{6169BB78-4E19-4AB2-B92E-4847E4E5787F}" srcId="{58AB898F-A8C3-4546-828C-824739EC8A20}" destId="{51A03966-FF7A-4970-A9BF-E4564F7426BD}" srcOrd="0" destOrd="0" parTransId="{1A2F23DB-FCA0-45A2-8B76-8E8D630670CB}" sibTransId="{6366B1F2-1F5C-49A6-8600-4EBDEC808C1F}"/>
    <dgm:cxn modelId="{30CB0303-C572-432F-9B91-1F6B42A28824}" type="presOf" srcId="{385A192B-8936-49B3-8BCB-705B24945AFF}" destId="{BBB08EDD-2907-4FFD-B46C-E0C186E51B87}" srcOrd="1" destOrd="0" presId="urn:microsoft.com/office/officeart/2005/8/layout/hierarchy3"/>
    <dgm:cxn modelId="{254C2D24-C153-430E-BB7C-883CD3BA746A}" type="presOf" srcId="{58AB898F-A8C3-4546-828C-824739EC8A20}" destId="{5080F9C7-5D64-4F67-B410-5517C2A0D5A6}" srcOrd="0" destOrd="0" presId="urn:microsoft.com/office/officeart/2005/8/layout/hierarchy3"/>
    <dgm:cxn modelId="{F6C0B652-A299-443D-9BFE-2E53FC621568}" srcId="{E2F33664-1E5D-4E9E-8CD6-0688449A4E49}" destId="{05EBED86-7F3D-4E46-9995-9FBC2FC8E98B}" srcOrd="0" destOrd="0" parTransId="{C4884A43-FDFF-4C93-94FA-199AE1B14169}" sibTransId="{9521B585-335B-4A65-B95B-9FD342CD3BC3}"/>
    <dgm:cxn modelId="{0A9A677E-C5E9-4582-B34B-706AD3B10711}" srcId="{385A192B-8936-49B3-8BCB-705B24945AFF}" destId="{DDA81EB8-0726-447B-8617-726A254A436B}" srcOrd="1" destOrd="0" parTransId="{B9FE6208-419D-4A26-9761-220ABF4C23F7}" sibTransId="{2289137E-8D75-4975-A580-02C60150ECF9}"/>
    <dgm:cxn modelId="{3A0E3100-5B81-42B7-951C-48662A09A0B6}" type="presOf" srcId="{209E3078-F70D-4385-95E0-0E51E93B8CED}" destId="{E5E9AF7E-7A07-48F5-8FBD-832024887ECC}" srcOrd="0" destOrd="0" presId="urn:microsoft.com/office/officeart/2005/8/layout/hierarchy3"/>
    <dgm:cxn modelId="{037D8441-A2BC-4B9F-8B87-E284D690CDF2}" srcId="{385A192B-8936-49B3-8BCB-705B24945AFF}" destId="{027386C2-D69F-465F-BBD5-5F5D15C13E35}" srcOrd="3" destOrd="0" parTransId="{E3273CDD-B574-4FFF-9BF2-9D12F7A7D46F}" sibTransId="{5485C87E-8F4F-4C10-A5A2-50A366984C2F}"/>
    <dgm:cxn modelId="{E61FCDB7-98D7-4B59-A39D-0E095DAD9643}" type="presOf" srcId="{E2F33664-1E5D-4E9E-8CD6-0688449A4E49}" destId="{1580F30C-E7F1-480A-B9E4-178D24FD9EEB}" srcOrd="0" destOrd="0" presId="urn:microsoft.com/office/officeart/2005/8/layout/hierarchy3"/>
    <dgm:cxn modelId="{5ECE66EF-30CE-48C9-AC20-CE50A60577E8}" type="presOf" srcId="{65CBC1F1-12C8-4B44-BB68-020347F0C64D}" destId="{1E1F0AD1-7C81-45CD-84EB-B5ADD924BB1E}" srcOrd="0" destOrd="0" presId="urn:microsoft.com/office/officeart/2005/8/layout/hierarchy3"/>
    <dgm:cxn modelId="{6847E43D-8D44-4BC0-A90A-54316F069C8F}" srcId="{027386C2-D69F-465F-BBD5-5F5D15C13E35}" destId="{3A075BC4-5D69-4389-A5EC-2AA7C86BEE18}" srcOrd="0" destOrd="0" parTransId="{46A669E1-E464-4DC9-8B32-7CBCC47035CB}" sibTransId="{41AB6568-26CB-456E-9B87-C41CA266AFEB}"/>
    <dgm:cxn modelId="{3805223E-A312-4A6C-9C79-F32E73E883D7}" type="presOf" srcId="{51A03966-FF7A-4970-A9BF-E4564F7426BD}" destId="{5080F9C7-5D64-4F67-B410-5517C2A0D5A6}" srcOrd="0" destOrd="1" presId="urn:microsoft.com/office/officeart/2005/8/layout/hierarchy3"/>
    <dgm:cxn modelId="{0DC33417-8387-4361-94DD-ABDE05161AFD}" type="presOf" srcId="{CA7C10CE-7373-4E85-84E9-43F3C9EE153F}" destId="{0E448A3B-819F-41E0-9A37-22FE34C4B59E}" srcOrd="0" destOrd="0" presId="urn:microsoft.com/office/officeart/2005/8/layout/hierarchy3"/>
    <dgm:cxn modelId="{012D4DCE-4FAD-4F32-8595-0A6F79807855}" type="presParOf" srcId="{E5E9AF7E-7A07-48F5-8FBD-832024887ECC}" destId="{74C75DAA-0FD3-4CB3-887D-5085AC982B07}" srcOrd="0" destOrd="0" presId="urn:microsoft.com/office/officeart/2005/8/layout/hierarchy3"/>
    <dgm:cxn modelId="{0AB2E7B9-659C-4F4B-A320-11CB624E19D2}" type="presParOf" srcId="{74C75DAA-0FD3-4CB3-887D-5085AC982B07}" destId="{98E67BA0-0771-4176-8C3A-96E7B1F0A290}" srcOrd="0" destOrd="0" presId="urn:microsoft.com/office/officeart/2005/8/layout/hierarchy3"/>
    <dgm:cxn modelId="{E9233880-C649-495E-AF47-07F3FE980431}" type="presParOf" srcId="{98E67BA0-0771-4176-8C3A-96E7B1F0A290}" destId="{C7A9C841-90FC-40A5-9CB1-BA2AA86831BC}" srcOrd="0" destOrd="0" presId="urn:microsoft.com/office/officeart/2005/8/layout/hierarchy3"/>
    <dgm:cxn modelId="{060D1443-736B-44A5-839B-687F3982B21C}" type="presParOf" srcId="{98E67BA0-0771-4176-8C3A-96E7B1F0A290}" destId="{BBB08EDD-2907-4FFD-B46C-E0C186E51B87}" srcOrd="1" destOrd="0" presId="urn:microsoft.com/office/officeart/2005/8/layout/hierarchy3"/>
    <dgm:cxn modelId="{5E612E1D-13FA-4AB7-935C-B16C396E6BC3}" type="presParOf" srcId="{74C75DAA-0FD3-4CB3-887D-5085AC982B07}" destId="{2B765E67-5587-4F36-BD4C-AEEDFAC6BBB1}" srcOrd="1" destOrd="0" presId="urn:microsoft.com/office/officeart/2005/8/layout/hierarchy3"/>
    <dgm:cxn modelId="{A5D4D64A-E035-4AB8-975C-083771827843}" type="presParOf" srcId="{2B765E67-5587-4F36-BD4C-AEEDFAC6BBB1}" destId="{1E1F0AD1-7C81-45CD-84EB-B5ADD924BB1E}" srcOrd="0" destOrd="0" presId="urn:microsoft.com/office/officeart/2005/8/layout/hierarchy3"/>
    <dgm:cxn modelId="{9130E0F2-9C96-40D0-AB1E-E1202CBC8C24}" type="presParOf" srcId="{2B765E67-5587-4F36-BD4C-AEEDFAC6BBB1}" destId="{1580F30C-E7F1-480A-B9E4-178D24FD9EEB}" srcOrd="1" destOrd="0" presId="urn:microsoft.com/office/officeart/2005/8/layout/hierarchy3"/>
    <dgm:cxn modelId="{FD85D8CF-52F4-43EB-9679-F606951B4836}" type="presParOf" srcId="{2B765E67-5587-4F36-BD4C-AEEDFAC6BBB1}" destId="{A9F7C32A-D32F-40F6-88EC-FD9BB1E1F161}" srcOrd="2" destOrd="0" presId="urn:microsoft.com/office/officeart/2005/8/layout/hierarchy3"/>
    <dgm:cxn modelId="{22D845E5-336D-47C1-871D-A1CF5DFA07A6}" type="presParOf" srcId="{2B765E67-5587-4F36-BD4C-AEEDFAC6BBB1}" destId="{1AB59EC6-516E-48EA-B3E4-865F3B805524}" srcOrd="3" destOrd="0" presId="urn:microsoft.com/office/officeart/2005/8/layout/hierarchy3"/>
    <dgm:cxn modelId="{990F5F0F-0FA2-4B3B-9764-C8A55F4AF554}" type="presParOf" srcId="{2B765E67-5587-4F36-BD4C-AEEDFAC6BBB1}" destId="{0E448A3B-819F-41E0-9A37-22FE34C4B59E}" srcOrd="4" destOrd="0" presId="urn:microsoft.com/office/officeart/2005/8/layout/hierarchy3"/>
    <dgm:cxn modelId="{3840A665-3301-4EFC-AF71-DDCF56164F5E}" type="presParOf" srcId="{2B765E67-5587-4F36-BD4C-AEEDFAC6BBB1}" destId="{5080F9C7-5D64-4F67-B410-5517C2A0D5A6}" srcOrd="5" destOrd="0" presId="urn:microsoft.com/office/officeart/2005/8/layout/hierarchy3"/>
    <dgm:cxn modelId="{BD3F2122-6B36-4350-8CCC-2E4676851D60}" type="presParOf" srcId="{2B765E67-5587-4F36-BD4C-AEEDFAC6BBB1}" destId="{0D3F32D8-9D0A-4EC0-8BE6-89976AF0E3DF}" srcOrd="6" destOrd="0" presId="urn:microsoft.com/office/officeart/2005/8/layout/hierarchy3"/>
    <dgm:cxn modelId="{A1FC5B2E-28EB-4721-A165-BBF0C888CB97}" type="presParOf" srcId="{2B765E67-5587-4F36-BD4C-AEEDFAC6BBB1}" destId="{49E9CC30-81A4-4228-A4CB-36CE69A53B5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91E25-6D50-499C-B353-0B443D07A9D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7E3A1-3AB5-4DD7-901F-98EF02000E2E}">
      <dgm:prSet phldrT="[Text]"/>
      <dgm:spPr/>
      <dgm:t>
        <a:bodyPr/>
        <a:lstStyle/>
        <a:p>
          <a:r>
            <a:rPr lang="en-US" dirty="0" smtClean="0"/>
            <a:t>Root</a:t>
          </a:r>
          <a:endParaRPr lang="en-US" dirty="0"/>
        </a:p>
      </dgm:t>
    </dgm:pt>
    <dgm:pt modelId="{ECAE9DEE-C80E-421C-893B-610459E0FE5C}" type="parTrans" cxnId="{F1F9C04B-320C-4FAD-8EB1-2294BFC3DA3D}">
      <dgm:prSet/>
      <dgm:spPr/>
      <dgm:t>
        <a:bodyPr/>
        <a:lstStyle/>
        <a:p>
          <a:endParaRPr lang="en-US"/>
        </a:p>
      </dgm:t>
    </dgm:pt>
    <dgm:pt modelId="{C1B24C50-C7EF-45B3-A84C-174EF6C1E274}" type="sibTrans" cxnId="{F1F9C04B-320C-4FAD-8EB1-2294BFC3DA3D}">
      <dgm:prSet/>
      <dgm:spPr/>
      <dgm:t>
        <a:bodyPr/>
        <a:lstStyle/>
        <a:p>
          <a:endParaRPr lang="en-US"/>
        </a:p>
      </dgm:t>
    </dgm:pt>
    <dgm:pt modelId="{5B46E00C-41FC-4075-A86B-91DB15C30ED3}" type="asst">
      <dgm:prSet phldrT="[Text]"/>
      <dgm:spPr/>
      <dgm:t>
        <a:bodyPr/>
        <a:lstStyle/>
        <a:p>
          <a:r>
            <a:rPr lang="en-US" dirty="0" smtClean="0"/>
            <a:t>A</a:t>
          </a:r>
          <a:endParaRPr lang="en-US" dirty="0"/>
        </a:p>
      </dgm:t>
    </dgm:pt>
    <dgm:pt modelId="{88F4854A-2FB6-4111-90AA-E2F133CC571D}" type="parTrans" cxnId="{CE5E04F4-D395-434A-9620-23D213587ADC}">
      <dgm:prSet/>
      <dgm:spPr/>
      <dgm:t>
        <a:bodyPr/>
        <a:lstStyle/>
        <a:p>
          <a:endParaRPr lang="en-US"/>
        </a:p>
      </dgm:t>
    </dgm:pt>
    <dgm:pt modelId="{B98377BB-37DC-4A4F-B9FD-948CEA1D0554}" type="sibTrans" cxnId="{CE5E04F4-D395-434A-9620-23D213587ADC}">
      <dgm:prSet/>
      <dgm:spPr/>
      <dgm:t>
        <a:bodyPr/>
        <a:lstStyle/>
        <a:p>
          <a:endParaRPr lang="en-US"/>
        </a:p>
      </dgm:t>
    </dgm:pt>
    <dgm:pt modelId="{1FEBC187-E4F1-4156-9E83-65AFEE071D81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B3CE5A90-95AF-42A5-814B-0FC82BEE1BC5}" type="parTrans" cxnId="{54494B77-44FD-4BE6-BA4D-923F3E95BE2B}">
      <dgm:prSet/>
      <dgm:spPr/>
      <dgm:t>
        <a:bodyPr/>
        <a:lstStyle/>
        <a:p>
          <a:endParaRPr lang="en-US"/>
        </a:p>
      </dgm:t>
    </dgm:pt>
    <dgm:pt modelId="{CA7F841A-43E9-400D-85F6-B80CE6BB658B}" type="sibTrans" cxnId="{54494B77-44FD-4BE6-BA4D-923F3E95BE2B}">
      <dgm:prSet/>
      <dgm:spPr/>
      <dgm:t>
        <a:bodyPr/>
        <a:lstStyle/>
        <a:p>
          <a:endParaRPr lang="en-US"/>
        </a:p>
      </dgm:t>
    </dgm:pt>
    <dgm:pt modelId="{A23A112E-4C42-4CF7-A30C-9B9ACCF007B2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92FDD723-D1B2-4FB9-8F25-52E0C0BE3CEA}" type="parTrans" cxnId="{2D98090B-23FB-42A3-9912-F0717F9923C9}">
      <dgm:prSet/>
      <dgm:spPr/>
      <dgm:t>
        <a:bodyPr/>
        <a:lstStyle/>
        <a:p>
          <a:endParaRPr lang="en-US"/>
        </a:p>
      </dgm:t>
    </dgm:pt>
    <dgm:pt modelId="{186A5BBD-71DC-44AC-8B2F-956556E5D454}" type="sibTrans" cxnId="{2D98090B-23FB-42A3-9912-F0717F9923C9}">
      <dgm:prSet/>
      <dgm:spPr/>
      <dgm:t>
        <a:bodyPr/>
        <a:lstStyle/>
        <a:p>
          <a:endParaRPr lang="en-US"/>
        </a:p>
      </dgm:t>
    </dgm:pt>
    <dgm:pt modelId="{5223F3A3-029C-4855-A640-D9C8010C4C24}">
      <dgm:prSet phldrT="[Text]"/>
      <dgm:spPr/>
      <dgm:t>
        <a:bodyPr/>
        <a:lstStyle/>
        <a:p>
          <a:r>
            <a:rPr lang="en-US" dirty="0" smtClean="0"/>
            <a:t>D</a:t>
          </a:r>
          <a:endParaRPr lang="en-US" dirty="0"/>
        </a:p>
      </dgm:t>
    </dgm:pt>
    <dgm:pt modelId="{2E516544-3995-49C7-A7D3-19A3A76ACD2A}" type="parTrans" cxnId="{1E845B08-943B-421A-8535-437555B12E3C}">
      <dgm:prSet/>
      <dgm:spPr/>
      <dgm:t>
        <a:bodyPr/>
        <a:lstStyle/>
        <a:p>
          <a:endParaRPr lang="en-US"/>
        </a:p>
      </dgm:t>
    </dgm:pt>
    <dgm:pt modelId="{35224907-05D1-480C-8D01-45CB8CA7B237}" type="sibTrans" cxnId="{1E845B08-943B-421A-8535-437555B12E3C}">
      <dgm:prSet/>
      <dgm:spPr/>
      <dgm:t>
        <a:bodyPr/>
        <a:lstStyle/>
        <a:p>
          <a:endParaRPr lang="en-US"/>
        </a:p>
      </dgm:t>
    </dgm:pt>
    <dgm:pt modelId="{41C0BA81-E5F6-4344-8231-FC8BCCB8AD62}" type="pres">
      <dgm:prSet presAssocID="{17B91E25-6D50-499C-B353-0B443D07A9D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EDD095-16DD-4C36-98DE-D8E5BB2A24E8}" type="pres">
      <dgm:prSet presAssocID="{C117E3A1-3AB5-4DD7-901F-98EF02000E2E}" presName="hierRoot1" presStyleCnt="0">
        <dgm:presLayoutVars>
          <dgm:hierBranch val="init"/>
        </dgm:presLayoutVars>
      </dgm:prSet>
      <dgm:spPr/>
    </dgm:pt>
    <dgm:pt modelId="{988D1B2B-7FF7-4C27-8CC5-B11B02871D6A}" type="pres">
      <dgm:prSet presAssocID="{C117E3A1-3AB5-4DD7-901F-98EF02000E2E}" presName="rootComposite1" presStyleCnt="0"/>
      <dgm:spPr/>
    </dgm:pt>
    <dgm:pt modelId="{916335C7-BF6A-4E9E-94B5-D7D65B3DD196}" type="pres">
      <dgm:prSet presAssocID="{C117E3A1-3AB5-4DD7-901F-98EF02000E2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FD7C2-0570-49E1-A0F3-DAB404E97EBF}" type="pres">
      <dgm:prSet presAssocID="{C117E3A1-3AB5-4DD7-901F-98EF02000E2E}" presName="topArc1" presStyleLbl="parChTrans1D1" presStyleIdx="0" presStyleCnt="10"/>
      <dgm:spPr/>
    </dgm:pt>
    <dgm:pt modelId="{046C9A3C-D228-4EC7-A3D1-D25580DD3C29}" type="pres">
      <dgm:prSet presAssocID="{C117E3A1-3AB5-4DD7-901F-98EF02000E2E}" presName="bottomArc1" presStyleLbl="parChTrans1D1" presStyleIdx="1" presStyleCnt="10"/>
      <dgm:spPr/>
    </dgm:pt>
    <dgm:pt modelId="{A18FDA60-119B-42EC-A57D-AB5E201A5D27}" type="pres">
      <dgm:prSet presAssocID="{C117E3A1-3AB5-4DD7-901F-98EF02000E2E}" presName="topConnNode1" presStyleLbl="node1" presStyleIdx="0" presStyleCnt="0"/>
      <dgm:spPr/>
      <dgm:t>
        <a:bodyPr/>
        <a:lstStyle/>
        <a:p>
          <a:endParaRPr lang="en-US"/>
        </a:p>
      </dgm:t>
    </dgm:pt>
    <dgm:pt modelId="{50683F0C-1AE0-4BC4-A85A-CC5E62A5AE80}" type="pres">
      <dgm:prSet presAssocID="{C117E3A1-3AB5-4DD7-901F-98EF02000E2E}" presName="hierChild2" presStyleCnt="0"/>
      <dgm:spPr/>
    </dgm:pt>
    <dgm:pt modelId="{B8066CDE-2903-41DB-8763-545C24BF337E}" type="pres">
      <dgm:prSet presAssocID="{B3CE5A90-95AF-42A5-814B-0FC82BEE1BC5}" presName="Name28" presStyleLbl="parChTrans1D2" presStyleIdx="0" presStyleCnt="4"/>
      <dgm:spPr/>
      <dgm:t>
        <a:bodyPr/>
        <a:lstStyle/>
        <a:p>
          <a:endParaRPr lang="en-US"/>
        </a:p>
      </dgm:t>
    </dgm:pt>
    <dgm:pt modelId="{6663A64C-06F7-4410-B846-E507D3F19B7E}" type="pres">
      <dgm:prSet presAssocID="{1FEBC187-E4F1-4156-9E83-65AFEE071D81}" presName="hierRoot2" presStyleCnt="0">
        <dgm:presLayoutVars>
          <dgm:hierBranch val="init"/>
        </dgm:presLayoutVars>
      </dgm:prSet>
      <dgm:spPr/>
    </dgm:pt>
    <dgm:pt modelId="{0D2F44D7-8043-41C6-9837-CC92E27E889C}" type="pres">
      <dgm:prSet presAssocID="{1FEBC187-E4F1-4156-9E83-65AFEE071D81}" presName="rootComposite2" presStyleCnt="0"/>
      <dgm:spPr/>
    </dgm:pt>
    <dgm:pt modelId="{42E2B1D4-8926-4759-A6F2-FAEF03849BCD}" type="pres">
      <dgm:prSet presAssocID="{1FEBC187-E4F1-4156-9E83-65AFEE071D8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BADB8B-D1A9-48CC-B365-FC8A0BACAAF6}" type="pres">
      <dgm:prSet presAssocID="{1FEBC187-E4F1-4156-9E83-65AFEE071D81}" presName="topArc2" presStyleLbl="parChTrans1D1" presStyleIdx="2" presStyleCnt="10"/>
      <dgm:spPr/>
    </dgm:pt>
    <dgm:pt modelId="{E5011C15-7447-4285-AC6D-EA9AAC692961}" type="pres">
      <dgm:prSet presAssocID="{1FEBC187-E4F1-4156-9E83-65AFEE071D81}" presName="bottomArc2" presStyleLbl="parChTrans1D1" presStyleIdx="3" presStyleCnt="10"/>
      <dgm:spPr/>
    </dgm:pt>
    <dgm:pt modelId="{5842B4C5-1510-4690-A73D-F43C28144C09}" type="pres">
      <dgm:prSet presAssocID="{1FEBC187-E4F1-4156-9E83-65AFEE071D81}" presName="topConnNode2" presStyleLbl="node2" presStyleIdx="0" presStyleCnt="0"/>
      <dgm:spPr/>
      <dgm:t>
        <a:bodyPr/>
        <a:lstStyle/>
        <a:p>
          <a:endParaRPr lang="en-US"/>
        </a:p>
      </dgm:t>
    </dgm:pt>
    <dgm:pt modelId="{1479B1B1-67C4-4D31-AB5A-1969FBA692AC}" type="pres">
      <dgm:prSet presAssocID="{1FEBC187-E4F1-4156-9E83-65AFEE071D81}" presName="hierChild4" presStyleCnt="0"/>
      <dgm:spPr/>
    </dgm:pt>
    <dgm:pt modelId="{21E76F2D-1295-4365-8451-B943BAE7729E}" type="pres">
      <dgm:prSet presAssocID="{1FEBC187-E4F1-4156-9E83-65AFEE071D81}" presName="hierChild5" presStyleCnt="0"/>
      <dgm:spPr/>
    </dgm:pt>
    <dgm:pt modelId="{CF629EC9-E36F-4A83-BCB8-2674D2611249}" type="pres">
      <dgm:prSet presAssocID="{92FDD723-D1B2-4FB9-8F25-52E0C0BE3CEA}" presName="Name28" presStyleLbl="parChTrans1D2" presStyleIdx="1" presStyleCnt="4"/>
      <dgm:spPr/>
      <dgm:t>
        <a:bodyPr/>
        <a:lstStyle/>
        <a:p>
          <a:endParaRPr lang="en-US"/>
        </a:p>
      </dgm:t>
    </dgm:pt>
    <dgm:pt modelId="{3C78E091-B546-4218-A3C8-89BDB46637A5}" type="pres">
      <dgm:prSet presAssocID="{A23A112E-4C42-4CF7-A30C-9B9ACCF007B2}" presName="hierRoot2" presStyleCnt="0">
        <dgm:presLayoutVars>
          <dgm:hierBranch val="init"/>
        </dgm:presLayoutVars>
      </dgm:prSet>
      <dgm:spPr/>
    </dgm:pt>
    <dgm:pt modelId="{21E9D074-5FA5-43DC-B553-BD3C0F3F5052}" type="pres">
      <dgm:prSet presAssocID="{A23A112E-4C42-4CF7-A30C-9B9ACCF007B2}" presName="rootComposite2" presStyleCnt="0"/>
      <dgm:spPr/>
    </dgm:pt>
    <dgm:pt modelId="{006A764D-DD23-46EC-BDE3-2C39C3B737A4}" type="pres">
      <dgm:prSet presAssocID="{A23A112E-4C42-4CF7-A30C-9B9ACCF007B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ACB15-8E82-41F5-AB39-C63EA98ED140}" type="pres">
      <dgm:prSet presAssocID="{A23A112E-4C42-4CF7-A30C-9B9ACCF007B2}" presName="topArc2" presStyleLbl="parChTrans1D1" presStyleIdx="4" presStyleCnt="10"/>
      <dgm:spPr/>
    </dgm:pt>
    <dgm:pt modelId="{E9213215-54C3-42E6-BBF7-0B504983ADB1}" type="pres">
      <dgm:prSet presAssocID="{A23A112E-4C42-4CF7-A30C-9B9ACCF007B2}" presName="bottomArc2" presStyleLbl="parChTrans1D1" presStyleIdx="5" presStyleCnt="10"/>
      <dgm:spPr/>
    </dgm:pt>
    <dgm:pt modelId="{44820428-8097-4196-880D-DA1E432284E9}" type="pres">
      <dgm:prSet presAssocID="{A23A112E-4C42-4CF7-A30C-9B9ACCF007B2}" presName="topConnNode2" presStyleLbl="node2" presStyleIdx="0" presStyleCnt="0"/>
      <dgm:spPr/>
      <dgm:t>
        <a:bodyPr/>
        <a:lstStyle/>
        <a:p>
          <a:endParaRPr lang="en-US"/>
        </a:p>
      </dgm:t>
    </dgm:pt>
    <dgm:pt modelId="{60673055-8476-4E32-A3FB-589204AC9780}" type="pres">
      <dgm:prSet presAssocID="{A23A112E-4C42-4CF7-A30C-9B9ACCF007B2}" presName="hierChild4" presStyleCnt="0"/>
      <dgm:spPr/>
    </dgm:pt>
    <dgm:pt modelId="{35C9910F-1817-4E5E-964E-874496C35CC3}" type="pres">
      <dgm:prSet presAssocID="{A23A112E-4C42-4CF7-A30C-9B9ACCF007B2}" presName="hierChild5" presStyleCnt="0"/>
      <dgm:spPr/>
    </dgm:pt>
    <dgm:pt modelId="{A636A029-11B9-4E7F-83A0-3D8ADF0745E0}" type="pres">
      <dgm:prSet presAssocID="{2E516544-3995-49C7-A7D3-19A3A76ACD2A}" presName="Name28" presStyleLbl="parChTrans1D2" presStyleIdx="2" presStyleCnt="4"/>
      <dgm:spPr/>
      <dgm:t>
        <a:bodyPr/>
        <a:lstStyle/>
        <a:p>
          <a:endParaRPr lang="en-US"/>
        </a:p>
      </dgm:t>
    </dgm:pt>
    <dgm:pt modelId="{441AD6D3-A045-4F37-A43E-8C8B80E3E4C5}" type="pres">
      <dgm:prSet presAssocID="{5223F3A3-029C-4855-A640-D9C8010C4C24}" presName="hierRoot2" presStyleCnt="0">
        <dgm:presLayoutVars>
          <dgm:hierBranch val="init"/>
        </dgm:presLayoutVars>
      </dgm:prSet>
      <dgm:spPr/>
    </dgm:pt>
    <dgm:pt modelId="{620298A4-D49A-4008-AEE8-675EE7EA1C8C}" type="pres">
      <dgm:prSet presAssocID="{5223F3A3-029C-4855-A640-D9C8010C4C24}" presName="rootComposite2" presStyleCnt="0"/>
      <dgm:spPr/>
    </dgm:pt>
    <dgm:pt modelId="{DAA8364E-A1CB-4930-A588-117D628B7DB8}" type="pres">
      <dgm:prSet presAssocID="{5223F3A3-029C-4855-A640-D9C8010C4C2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C9F4DC-0F6A-4064-A7F7-07F6487E0238}" type="pres">
      <dgm:prSet presAssocID="{5223F3A3-029C-4855-A640-D9C8010C4C24}" presName="topArc2" presStyleLbl="parChTrans1D1" presStyleIdx="6" presStyleCnt="10"/>
      <dgm:spPr/>
    </dgm:pt>
    <dgm:pt modelId="{23D17858-DD8B-4D0C-8827-1864DF1E3E3A}" type="pres">
      <dgm:prSet presAssocID="{5223F3A3-029C-4855-A640-D9C8010C4C24}" presName="bottomArc2" presStyleLbl="parChTrans1D1" presStyleIdx="7" presStyleCnt="10"/>
      <dgm:spPr/>
    </dgm:pt>
    <dgm:pt modelId="{0CA57D2A-A0F2-4057-89FE-A0EBC8006680}" type="pres">
      <dgm:prSet presAssocID="{5223F3A3-029C-4855-A640-D9C8010C4C24}" presName="topConnNode2" presStyleLbl="node2" presStyleIdx="0" presStyleCnt="0"/>
      <dgm:spPr/>
      <dgm:t>
        <a:bodyPr/>
        <a:lstStyle/>
        <a:p>
          <a:endParaRPr lang="en-US"/>
        </a:p>
      </dgm:t>
    </dgm:pt>
    <dgm:pt modelId="{B4C5DD84-3944-4EA8-BCB1-4EB731D8D3A8}" type="pres">
      <dgm:prSet presAssocID="{5223F3A3-029C-4855-A640-D9C8010C4C24}" presName="hierChild4" presStyleCnt="0"/>
      <dgm:spPr/>
    </dgm:pt>
    <dgm:pt modelId="{59E335F4-E726-47BC-BBC2-2CBB497DBDE8}" type="pres">
      <dgm:prSet presAssocID="{5223F3A3-029C-4855-A640-D9C8010C4C24}" presName="hierChild5" presStyleCnt="0"/>
      <dgm:spPr/>
    </dgm:pt>
    <dgm:pt modelId="{858D519A-4039-46FB-832A-3E671F30AD55}" type="pres">
      <dgm:prSet presAssocID="{C117E3A1-3AB5-4DD7-901F-98EF02000E2E}" presName="hierChild3" presStyleCnt="0"/>
      <dgm:spPr/>
    </dgm:pt>
    <dgm:pt modelId="{CA634B33-3562-4A89-A81E-F41F6013F085}" type="pres">
      <dgm:prSet presAssocID="{88F4854A-2FB6-4111-90AA-E2F133CC571D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F9EA0A47-2489-4513-B542-81EC2A4F4910}" type="pres">
      <dgm:prSet presAssocID="{5B46E00C-41FC-4075-A86B-91DB15C30ED3}" presName="hierRoot3" presStyleCnt="0">
        <dgm:presLayoutVars>
          <dgm:hierBranch val="init"/>
        </dgm:presLayoutVars>
      </dgm:prSet>
      <dgm:spPr/>
    </dgm:pt>
    <dgm:pt modelId="{ED592B7E-6561-4B59-AFE2-8798EE7FF7EB}" type="pres">
      <dgm:prSet presAssocID="{5B46E00C-41FC-4075-A86B-91DB15C30ED3}" presName="rootComposite3" presStyleCnt="0"/>
      <dgm:spPr/>
    </dgm:pt>
    <dgm:pt modelId="{48AF8009-077C-4235-8F14-5C1FD453A95D}" type="pres">
      <dgm:prSet presAssocID="{5B46E00C-41FC-4075-A86B-91DB15C30ED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397BC9-94D7-4F4D-B118-FE2A791DA4B4}" type="pres">
      <dgm:prSet presAssocID="{5B46E00C-41FC-4075-A86B-91DB15C30ED3}" presName="topArc3" presStyleLbl="parChTrans1D1" presStyleIdx="8" presStyleCnt="10"/>
      <dgm:spPr/>
    </dgm:pt>
    <dgm:pt modelId="{2F9EDB37-0670-4BE8-AE54-398A1D4B8C7A}" type="pres">
      <dgm:prSet presAssocID="{5B46E00C-41FC-4075-A86B-91DB15C30ED3}" presName="bottomArc3" presStyleLbl="parChTrans1D1" presStyleIdx="9" presStyleCnt="10"/>
      <dgm:spPr/>
    </dgm:pt>
    <dgm:pt modelId="{17C7BE3B-B1E2-4A72-A9B4-7676012C1D09}" type="pres">
      <dgm:prSet presAssocID="{5B46E00C-41FC-4075-A86B-91DB15C30ED3}" presName="topConnNode3" presStyleLbl="asst1" presStyleIdx="0" presStyleCnt="0"/>
      <dgm:spPr/>
      <dgm:t>
        <a:bodyPr/>
        <a:lstStyle/>
        <a:p>
          <a:endParaRPr lang="en-US"/>
        </a:p>
      </dgm:t>
    </dgm:pt>
    <dgm:pt modelId="{13554CA4-990D-4686-A2E9-02B86BAE421F}" type="pres">
      <dgm:prSet presAssocID="{5B46E00C-41FC-4075-A86B-91DB15C30ED3}" presName="hierChild6" presStyleCnt="0"/>
      <dgm:spPr/>
    </dgm:pt>
    <dgm:pt modelId="{66FE4587-76F8-4451-8401-18692E27506D}" type="pres">
      <dgm:prSet presAssocID="{5B46E00C-41FC-4075-A86B-91DB15C30ED3}" presName="hierChild7" presStyleCnt="0"/>
      <dgm:spPr/>
    </dgm:pt>
  </dgm:ptLst>
  <dgm:cxnLst>
    <dgm:cxn modelId="{73336E2D-7409-4674-8F53-F07F0995FF6B}" type="presOf" srcId="{5B46E00C-41FC-4075-A86B-91DB15C30ED3}" destId="{17C7BE3B-B1E2-4A72-A9B4-7676012C1D09}" srcOrd="1" destOrd="0" presId="urn:microsoft.com/office/officeart/2008/layout/HalfCircleOrganizationChart"/>
    <dgm:cxn modelId="{80832DA0-E716-4A17-97A6-7672AE2CABEC}" type="presOf" srcId="{92FDD723-D1B2-4FB9-8F25-52E0C0BE3CEA}" destId="{CF629EC9-E36F-4A83-BCB8-2674D2611249}" srcOrd="0" destOrd="0" presId="urn:microsoft.com/office/officeart/2008/layout/HalfCircleOrganizationChart"/>
    <dgm:cxn modelId="{88036DB8-8401-473E-AEE3-630F6F735E03}" type="presOf" srcId="{A23A112E-4C42-4CF7-A30C-9B9ACCF007B2}" destId="{44820428-8097-4196-880D-DA1E432284E9}" srcOrd="1" destOrd="0" presId="urn:microsoft.com/office/officeart/2008/layout/HalfCircleOrganizationChart"/>
    <dgm:cxn modelId="{54494B77-44FD-4BE6-BA4D-923F3E95BE2B}" srcId="{C117E3A1-3AB5-4DD7-901F-98EF02000E2E}" destId="{1FEBC187-E4F1-4156-9E83-65AFEE071D81}" srcOrd="1" destOrd="0" parTransId="{B3CE5A90-95AF-42A5-814B-0FC82BEE1BC5}" sibTransId="{CA7F841A-43E9-400D-85F6-B80CE6BB658B}"/>
    <dgm:cxn modelId="{4A6EA525-79C4-4C38-8D41-3DEE106B1A3C}" type="presOf" srcId="{5B46E00C-41FC-4075-A86B-91DB15C30ED3}" destId="{48AF8009-077C-4235-8F14-5C1FD453A95D}" srcOrd="0" destOrd="0" presId="urn:microsoft.com/office/officeart/2008/layout/HalfCircleOrganizationChart"/>
    <dgm:cxn modelId="{D0A996FB-A3DA-4DDF-B9B1-A78C19054DE2}" type="presOf" srcId="{C117E3A1-3AB5-4DD7-901F-98EF02000E2E}" destId="{A18FDA60-119B-42EC-A57D-AB5E201A5D27}" srcOrd="1" destOrd="0" presId="urn:microsoft.com/office/officeart/2008/layout/HalfCircleOrganizationChart"/>
    <dgm:cxn modelId="{6D27D11B-AB27-471A-A3C8-F5B5C06118FF}" type="presOf" srcId="{B3CE5A90-95AF-42A5-814B-0FC82BEE1BC5}" destId="{B8066CDE-2903-41DB-8763-545C24BF337E}" srcOrd="0" destOrd="0" presId="urn:microsoft.com/office/officeart/2008/layout/HalfCircleOrganizationChart"/>
    <dgm:cxn modelId="{EF537F31-6C1E-4E97-B3A5-71F6FDA732EA}" type="presOf" srcId="{17B91E25-6D50-499C-B353-0B443D07A9D6}" destId="{41C0BA81-E5F6-4344-8231-FC8BCCB8AD62}" srcOrd="0" destOrd="0" presId="urn:microsoft.com/office/officeart/2008/layout/HalfCircleOrganizationChart"/>
    <dgm:cxn modelId="{124A2D2F-865E-4993-97E8-361FA5426790}" type="presOf" srcId="{1FEBC187-E4F1-4156-9E83-65AFEE071D81}" destId="{42E2B1D4-8926-4759-A6F2-FAEF03849BCD}" srcOrd="0" destOrd="0" presId="urn:microsoft.com/office/officeart/2008/layout/HalfCircleOrganizationChart"/>
    <dgm:cxn modelId="{14069851-14E5-42A0-BB96-CB4B1BED3E02}" type="presOf" srcId="{5223F3A3-029C-4855-A640-D9C8010C4C24}" destId="{DAA8364E-A1CB-4930-A588-117D628B7DB8}" srcOrd="0" destOrd="0" presId="urn:microsoft.com/office/officeart/2008/layout/HalfCircleOrganizationChart"/>
    <dgm:cxn modelId="{2D98090B-23FB-42A3-9912-F0717F9923C9}" srcId="{C117E3A1-3AB5-4DD7-901F-98EF02000E2E}" destId="{A23A112E-4C42-4CF7-A30C-9B9ACCF007B2}" srcOrd="2" destOrd="0" parTransId="{92FDD723-D1B2-4FB9-8F25-52E0C0BE3CEA}" sibTransId="{186A5BBD-71DC-44AC-8B2F-956556E5D454}"/>
    <dgm:cxn modelId="{F1F9C04B-320C-4FAD-8EB1-2294BFC3DA3D}" srcId="{17B91E25-6D50-499C-B353-0B443D07A9D6}" destId="{C117E3A1-3AB5-4DD7-901F-98EF02000E2E}" srcOrd="0" destOrd="0" parTransId="{ECAE9DEE-C80E-421C-893B-610459E0FE5C}" sibTransId="{C1B24C50-C7EF-45B3-A84C-174EF6C1E274}"/>
    <dgm:cxn modelId="{5A2DAC9E-8761-43FE-86EB-6ED06663EA1C}" type="presOf" srcId="{88F4854A-2FB6-4111-90AA-E2F133CC571D}" destId="{CA634B33-3562-4A89-A81E-F41F6013F085}" srcOrd="0" destOrd="0" presId="urn:microsoft.com/office/officeart/2008/layout/HalfCircleOrganizationChart"/>
    <dgm:cxn modelId="{75D3663A-BBE3-453E-BE8B-0198B80FCA90}" type="presOf" srcId="{A23A112E-4C42-4CF7-A30C-9B9ACCF007B2}" destId="{006A764D-DD23-46EC-BDE3-2C39C3B737A4}" srcOrd="0" destOrd="0" presId="urn:microsoft.com/office/officeart/2008/layout/HalfCircleOrganizationChart"/>
    <dgm:cxn modelId="{5CB09D5A-0B7F-4984-B813-C54D148A0947}" type="presOf" srcId="{2E516544-3995-49C7-A7D3-19A3A76ACD2A}" destId="{A636A029-11B9-4E7F-83A0-3D8ADF0745E0}" srcOrd="0" destOrd="0" presId="urn:microsoft.com/office/officeart/2008/layout/HalfCircleOrganizationChart"/>
    <dgm:cxn modelId="{082ADBE3-6F14-4577-ADAD-98A86D349C43}" type="presOf" srcId="{C117E3A1-3AB5-4DD7-901F-98EF02000E2E}" destId="{916335C7-BF6A-4E9E-94B5-D7D65B3DD196}" srcOrd="0" destOrd="0" presId="urn:microsoft.com/office/officeart/2008/layout/HalfCircleOrganizationChart"/>
    <dgm:cxn modelId="{02FE047B-C707-4EC7-95C9-42B2CA865B94}" type="presOf" srcId="{5223F3A3-029C-4855-A640-D9C8010C4C24}" destId="{0CA57D2A-A0F2-4057-89FE-A0EBC8006680}" srcOrd="1" destOrd="0" presId="urn:microsoft.com/office/officeart/2008/layout/HalfCircleOrganizationChart"/>
    <dgm:cxn modelId="{1E845B08-943B-421A-8535-437555B12E3C}" srcId="{C117E3A1-3AB5-4DD7-901F-98EF02000E2E}" destId="{5223F3A3-029C-4855-A640-D9C8010C4C24}" srcOrd="3" destOrd="0" parTransId="{2E516544-3995-49C7-A7D3-19A3A76ACD2A}" sibTransId="{35224907-05D1-480C-8D01-45CB8CA7B237}"/>
    <dgm:cxn modelId="{20D003D5-68CD-4C40-B836-462D53A0CF83}" type="presOf" srcId="{1FEBC187-E4F1-4156-9E83-65AFEE071D81}" destId="{5842B4C5-1510-4690-A73D-F43C28144C09}" srcOrd="1" destOrd="0" presId="urn:microsoft.com/office/officeart/2008/layout/HalfCircleOrganizationChart"/>
    <dgm:cxn modelId="{CE5E04F4-D395-434A-9620-23D213587ADC}" srcId="{C117E3A1-3AB5-4DD7-901F-98EF02000E2E}" destId="{5B46E00C-41FC-4075-A86B-91DB15C30ED3}" srcOrd="0" destOrd="0" parTransId="{88F4854A-2FB6-4111-90AA-E2F133CC571D}" sibTransId="{B98377BB-37DC-4A4F-B9FD-948CEA1D0554}"/>
    <dgm:cxn modelId="{4E7FE133-CC27-4AF5-B716-C7CF7143BCFB}" type="presParOf" srcId="{41C0BA81-E5F6-4344-8231-FC8BCCB8AD62}" destId="{9BEDD095-16DD-4C36-98DE-D8E5BB2A24E8}" srcOrd="0" destOrd="0" presId="urn:microsoft.com/office/officeart/2008/layout/HalfCircleOrganizationChart"/>
    <dgm:cxn modelId="{54B73E12-BF35-4F48-842B-A26C0F8AC961}" type="presParOf" srcId="{9BEDD095-16DD-4C36-98DE-D8E5BB2A24E8}" destId="{988D1B2B-7FF7-4C27-8CC5-B11B02871D6A}" srcOrd="0" destOrd="0" presId="urn:microsoft.com/office/officeart/2008/layout/HalfCircleOrganizationChart"/>
    <dgm:cxn modelId="{711CEF42-3479-4194-ACEF-FF343E4DACEF}" type="presParOf" srcId="{988D1B2B-7FF7-4C27-8CC5-B11B02871D6A}" destId="{916335C7-BF6A-4E9E-94B5-D7D65B3DD196}" srcOrd="0" destOrd="0" presId="urn:microsoft.com/office/officeart/2008/layout/HalfCircleOrganizationChart"/>
    <dgm:cxn modelId="{66F346ED-340F-40FA-82E7-889A4E4B9C36}" type="presParOf" srcId="{988D1B2B-7FF7-4C27-8CC5-B11B02871D6A}" destId="{511FD7C2-0570-49E1-A0F3-DAB404E97EBF}" srcOrd="1" destOrd="0" presId="urn:microsoft.com/office/officeart/2008/layout/HalfCircleOrganizationChart"/>
    <dgm:cxn modelId="{F6130E26-0370-4D7B-89C6-48E9F0CB964E}" type="presParOf" srcId="{988D1B2B-7FF7-4C27-8CC5-B11B02871D6A}" destId="{046C9A3C-D228-4EC7-A3D1-D25580DD3C29}" srcOrd="2" destOrd="0" presId="urn:microsoft.com/office/officeart/2008/layout/HalfCircleOrganizationChart"/>
    <dgm:cxn modelId="{DF701932-53EC-45FA-99DD-507525EB4DD0}" type="presParOf" srcId="{988D1B2B-7FF7-4C27-8CC5-B11B02871D6A}" destId="{A18FDA60-119B-42EC-A57D-AB5E201A5D27}" srcOrd="3" destOrd="0" presId="urn:microsoft.com/office/officeart/2008/layout/HalfCircleOrganizationChart"/>
    <dgm:cxn modelId="{CE9CD423-2D60-43BA-940F-9667AF6210F8}" type="presParOf" srcId="{9BEDD095-16DD-4C36-98DE-D8E5BB2A24E8}" destId="{50683F0C-1AE0-4BC4-A85A-CC5E62A5AE80}" srcOrd="1" destOrd="0" presId="urn:microsoft.com/office/officeart/2008/layout/HalfCircleOrganizationChart"/>
    <dgm:cxn modelId="{24012826-BA0A-406F-A890-0719B62D1996}" type="presParOf" srcId="{50683F0C-1AE0-4BC4-A85A-CC5E62A5AE80}" destId="{B8066CDE-2903-41DB-8763-545C24BF337E}" srcOrd="0" destOrd="0" presId="urn:microsoft.com/office/officeart/2008/layout/HalfCircleOrganizationChart"/>
    <dgm:cxn modelId="{EE21A374-7C0A-4CE7-A78E-5F475AAE888C}" type="presParOf" srcId="{50683F0C-1AE0-4BC4-A85A-CC5E62A5AE80}" destId="{6663A64C-06F7-4410-B846-E507D3F19B7E}" srcOrd="1" destOrd="0" presId="urn:microsoft.com/office/officeart/2008/layout/HalfCircleOrganizationChart"/>
    <dgm:cxn modelId="{25F147EE-10C3-429B-A782-14A41BC9874E}" type="presParOf" srcId="{6663A64C-06F7-4410-B846-E507D3F19B7E}" destId="{0D2F44D7-8043-41C6-9837-CC92E27E889C}" srcOrd="0" destOrd="0" presId="urn:microsoft.com/office/officeart/2008/layout/HalfCircleOrganizationChart"/>
    <dgm:cxn modelId="{E8E57C96-C20C-4557-A83B-15C0A4B8B11F}" type="presParOf" srcId="{0D2F44D7-8043-41C6-9837-CC92E27E889C}" destId="{42E2B1D4-8926-4759-A6F2-FAEF03849BCD}" srcOrd="0" destOrd="0" presId="urn:microsoft.com/office/officeart/2008/layout/HalfCircleOrganizationChart"/>
    <dgm:cxn modelId="{8E76F500-A6CF-497C-8CB9-62923D08909C}" type="presParOf" srcId="{0D2F44D7-8043-41C6-9837-CC92E27E889C}" destId="{F4BADB8B-D1A9-48CC-B365-FC8A0BACAAF6}" srcOrd="1" destOrd="0" presId="urn:microsoft.com/office/officeart/2008/layout/HalfCircleOrganizationChart"/>
    <dgm:cxn modelId="{9469E3D8-085F-433B-AF62-C47EDBCB6654}" type="presParOf" srcId="{0D2F44D7-8043-41C6-9837-CC92E27E889C}" destId="{E5011C15-7447-4285-AC6D-EA9AAC692961}" srcOrd="2" destOrd="0" presId="urn:microsoft.com/office/officeart/2008/layout/HalfCircleOrganizationChart"/>
    <dgm:cxn modelId="{C83D07EE-A835-4280-AA19-15638B050FF2}" type="presParOf" srcId="{0D2F44D7-8043-41C6-9837-CC92E27E889C}" destId="{5842B4C5-1510-4690-A73D-F43C28144C09}" srcOrd="3" destOrd="0" presId="urn:microsoft.com/office/officeart/2008/layout/HalfCircleOrganizationChart"/>
    <dgm:cxn modelId="{F1CF81AB-B246-4026-8D3B-95059AC5F0D4}" type="presParOf" srcId="{6663A64C-06F7-4410-B846-E507D3F19B7E}" destId="{1479B1B1-67C4-4D31-AB5A-1969FBA692AC}" srcOrd="1" destOrd="0" presId="urn:microsoft.com/office/officeart/2008/layout/HalfCircleOrganizationChart"/>
    <dgm:cxn modelId="{89E5DAD8-0443-4078-A0F8-131D82303E08}" type="presParOf" srcId="{6663A64C-06F7-4410-B846-E507D3F19B7E}" destId="{21E76F2D-1295-4365-8451-B943BAE7729E}" srcOrd="2" destOrd="0" presId="urn:microsoft.com/office/officeart/2008/layout/HalfCircleOrganizationChart"/>
    <dgm:cxn modelId="{A1F9B6DB-AD03-4DD6-A56F-9B549164A99D}" type="presParOf" srcId="{50683F0C-1AE0-4BC4-A85A-CC5E62A5AE80}" destId="{CF629EC9-E36F-4A83-BCB8-2674D2611249}" srcOrd="2" destOrd="0" presId="urn:microsoft.com/office/officeart/2008/layout/HalfCircleOrganizationChart"/>
    <dgm:cxn modelId="{2716AEC3-A945-4B36-B8FA-CD377B5CFBB6}" type="presParOf" srcId="{50683F0C-1AE0-4BC4-A85A-CC5E62A5AE80}" destId="{3C78E091-B546-4218-A3C8-89BDB46637A5}" srcOrd="3" destOrd="0" presId="urn:microsoft.com/office/officeart/2008/layout/HalfCircleOrganizationChart"/>
    <dgm:cxn modelId="{50811280-FEB5-4CDE-A0F3-D657150B7C74}" type="presParOf" srcId="{3C78E091-B546-4218-A3C8-89BDB46637A5}" destId="{21E9D074-5FA5-43DC-B553-BD3C0F3F5052}" srcOrd="0" destOrd="0" presId="urn:microsoft.com/office/officeart/2008/layout/HalfCircleOrganizationChart"/>
    <dgm:cxn modelId="{466ACE89-B1EE-4065-9D52-DE9E8DEE0D88}" type="presParOf" srcId="{21E9D074-5FA5-43DC-B553-BD3C0F3F5052}" destId="{006A764D-DD23-46EC-BDE3-2C39C3B737A4}" srcOrd="0" destOrd="0" presId="urn:microsoft.com/office/officeart/2008/layout/HalfCircleOrganizationChart"/>
    <dgm:cxn modelId="{0548ECED-7941-4B37-9FD2-5728FE56D1C7}" type="presParOf" srcId="{21E9D074-5FA5-43DC-B553-BD3C0F3F5052}" destId="{455ACB15-8E82-41F5-AB39-C63EA98ED140}" srcOrd="1" destOrd="0" presId="urn:microsoft.com/office/officeart/2008/layout/HalfCircleOrganizationChart"/>
    <dgm:cxn modelId="{7FD52F40-DDB5-4C5B-9C7A-B6191570FE84}" type="presParOf" srcId="{21E9D074-5FA5-43DC-B553-BD3C0F3F5052}" destId="{E9213215-54C3-42E6-BBF7-0B504983ADB1}" srcOrd="2" destOrd="0" presId="urn:microsoft.com/office/officeart/2008/layout/HalfCircleOrganizationChart"/>
    <dgm:cxn modelId="{C18802FA-DE6C-4BD0-8FC9-53E82F5A54DA}" type="presParOf" srcId="{21E9D074-5FA5-43DC-B553-BD3C0F3F5052}" destId="{44820428-8097-4196-880D-DA1E432284E9}" srcOrd="3" destOrd="0" presId="urn:microsoft.com/office/officeart/2008/layout/HalfCircleOrganizationChart"/>
    <dgm:cxn modelId="{C024CB3F-42FB-4AD8-AF29-A6BB9261CCC4}" type="presParOf" srcId="{3C78E091-B546-4218-A3C8-89BDB46637A5}" destId="{60673055-8476-4E32-A3FB-589204AC9780}" srcOrd="1" destOrd="0" presId="urn:microsoft.com/office/officeart/2008/layout/HalfCircleOrganizationChart"/>
    <dgm:cxn modelId="{CD94DED7-89A9-4A62-A7FB-CF8176F40D5F}" type="presParOf" srcId="{3C78E091-B546-4218-A3C8-89BDB46637A5}" destId="{35C9910F-1817-4E5E-964E-874496C35CC3}" srcOrd="2" destOrd="0" presId="urn:microsoft.com/office/officeart/2008/layout/HalfCircleOrganizationChart"/>
    <dgm:cxn modelId="{28A1746F-D92E-45B3-A713-AE2F0A14C495}" type="presParOf" srcId="{50683F0C-1AE0-4BC4-A85A-CC5E62A5AE80}" destId="{A636A029-11B9-4E7F-83A0-3D8ADF0745E0}" srcOrd="4" destOrd="0" presId="urn:microsoft.com/office/officeart/2008/layout/HalfCircleOrganizationChart"/>
    <dgm:cxn modelId="{FB4E49F6-4F05-47B3-AC3B-D6B6C57A62BD}" type="presParOf" srcId="{50683F0C-1AE0-4BC4-A85A-CC5E62A5AE80}" destId="{441AD6D3-A045-4F37-A43E-8C8B80E3E4C5}" srcOrd="5" destOrd="0" presId="urn:microsoft.com/office/officeart/2008/layout/HalfCircleOrganizationChart"/>
    <dgm:cxn modelId="{B0293A9A-2D15-45AC-B21D-DDBD75ACCB18}" type="presParOf" srcId="{441AD6D3-A045-4F37-A43E-8C8B80E3E4C5}" destId="{620298A4-D49A-4008-AEE8-675EE7EA1C8C}" srcOrd="0" destOrd="0" presId="urn:microsoft.com/office/officeart/2008/layout/HalfCircleOrganizationChart"/>
    <dgm:cxn modelId="{F5D58EE4-8497-4D05-9AD2-5423AD70D231}" type="presParOf" srcId="{620298A4-D49A-4008-AEE8-675EE7EA1C8C}" destId="{DAA8364E-A1CB-4930-A588-117D628B7DB8}" srcOrd="0" destOrd="0" presId="urn:microsoft.com/office/officeart/2008/layout/HalfCircleOrganizationChart"/>
    <dgm:cxn modelId="{EFA49EE8-27F4-4F5B-822D-9105EA9D2EFD}" type="presParOf" srcId="{620298A4-D49A-4008-AEE8-675EE7EA1C8C}" destId="{52C9F4DC-0F6A-4064-A7F7-07F6487E0238}" srcOrd="1" destOrd="0" presId="urn:microsoft.com/office/officeart/2008/layout/HalfCircleOrganizationChart"/>
    <dgm:cxn modelId="{C5966947-F083-446C-9060-E11A45CB167F}" type="presParOf" srcId="{620298A4-D49A-4008-AEE8-675EE7EA1C8C}" destId="{23D17858-DD8B-4D0C-8827-1864DF1E3E3A}" srcOrd="2" destOrd="0" presId="urn:microsoft.com/office/officeart/2008/layout/HalfCircleOrganizationChart"/>
    <dgm:cxn modelId="{6B84B736-889F-4981-AEC1-BD2E2FE32BEC}" type="presParOf" srcId="{620298A4-D49A-4008-AEE8-675EE7EA1C8C}" destId="{0CA57D2A-A0F2-4057-89FE-A0EBC8006680}" srcOrd="3" destOrd="0" presId="urn:microsoft.com/office/officeart/2008/layout/HalfCircleOrganizationChart"/>
    <dgm:cxn modelId="{AB2B8CC7-DC94-44FD-A43A-A628DED315B0}" type="presParOf" srcId="{441AD6D3-A045-4F37-A43E-8C8B80E3E4C5}" destId="{B4C5DD84-3944-4EA8-BCB1-4EB731D8D3A8}" srcOrd="1" destOrd="0" presId="urn:microsoft.com/office/officeart/2008/layout/HalfCircleOrganizationChart"/>
    <dgm:cxn modelId="{B54F797E-C2F2-450B-AC59-E2784FD4D74B}" type="presParOf" srcId="{441AD6D3-A045-4F37-A43E-8C8B80E3E4C5}" destId="{59E335F4-E726-47BC-BBC2-2CBB497DBDE8}" srcOrd="2" destOrd="0" presId="urn:microsoft.com/office/officeart/2008/layout/HalfCircleOrganizationChart"/>
    <dgm:cxn modelId="{5C7D9EB8-43BC-4F50-9909-92CD50161820}" type="presParOf" srcId="{9BEDD095-16DD-4C36-98DE-D8E5BB2A24E8}" destId="{858D519A-4039-46FB-832A-3E671F30AD55}" srcOrd="2" destOrd="0" presId="urn:microsoft.com/office/officeart/2008/layout/HalfCircleOrganizationChart"/>
    <dgm:cxn modelId="{D402D8FC-BBF7-4BC4-96AF-1FA97C515B5C}" type="presParOf" srcId="{858D519A-4039-46FB-832A-3E671F30AD55}" destId="{CA634B33-3562-4A89-A81E-F41F6013F085}" srcOrd="0" destOrd="0" presId="urn:microsoft.com/office/officeart/2008/layout/HalfCircleOrganizationChart"/>
    <dgm:cxn modelId="{BA6CF489-3D1A-41DF-B95F-D391218C27F8}" type="presParOf" srcId="{858D519A-4039-46FB-832A-3E671F30AD55}" destId="{F9EA0A47-2489-4513-B542-81EC2A4F4910}" srcOrd="1" destOrd="0" presId="urn:microsoft.com/office/officeart/2008/layout/HalfCircleOrganizationChart"/>
    <dgm:cxn modelId="{02CF4EA0-B52F-49C2-B412-DE5A4D5D4D5D}" type="presParOf" srcId="{F9EA0A47-2489-4513-B542-81EC2A4F4910}" destId="{ED592B7E-6561-4B59-AFE2-8798EE7FF7EB}" srcOrd="0" destOrd="0" presId="urn:microsoft.com/office/officeart/2008/layout/HalfCircleOrganizationChart"/>
    <dgm:cxn modelId="{3F4E6CCC-7614-4FAD-833D-4F8736BB5AEF}" type="presParOf" srcId="{ED592B7E-6561-4B59-AFE2-8798EE7FF7EB}" destId="{48AF8009-077C-4235-8F14-5C1FD453A95D}" srcOrd="0" destOrd="0" presId="urn:microsoft.com/office/officeart/2008/layout/HalfCircleOrganizationChart"/>
    <dgm:cxn modelId="{1C1CAD7C-2E18-42EA-B93D-D1096957B96E}" type="presParOf" srcId="{ED592B7E-6561-4B59-AFE2-8798EE7FF7EB}" destId="{49397BC9-94D7-4F4D-B118-FE2A791DA4B4}" srcOrd="1" destOrd="0" presId="urn:microsoft.com/office/officeart/2008/layout/HalfCircleOrganizationChart"/>
    <dgm:cxn modelId="{069DC036-B593-4459-BD01-9B7A9CDC4279}" type="presParOf" srcId="{ED592B7E-6561-4B59-AFE2-8798EE7FF7EB}" destId="{2F9EDB37-0670-4BE8-AE54-398A1D4B8C7A}" srcOrd="2" destOrd="0" presId="urn:microsoft.com/office/officeart/2008/layout/HalfCircleOrganizationChart"/>
    <dgm:cxn modelId="{97B86FA6-6917-47B1-8ADA-B0CD2C2BF99B}" type="presParOf" srcId="{ED592B7E-6561-4B59-AFE2-8798EE7FF7EB}" destId="{17C7BE3B-B1E2-4A72-A9B4-7676012C1D09}" srcOrd="3" destOrd="0" presId="urn:microsoft.com/office/officeart/2008/layout/HalfCircleOrganizationChart"/>
    <dgm:cxn modelId="{03D35181-0F16-44CE-922B-C589B1390211}" type="presParOf" srcId="{F9EA0A47-2489-4513-B542-81EC2A4F4910}" destId="{13554CA4-990D-4686-A2E9-02B86BAE421F}" srcOrd="1" destOrd="0" presId="urn:microsoft.com/office/officeart/2008/layout/HalfCircleOrganizationChart"/>
    <dgm:cxn modelId="{E91E3AE7-A6A7-4C81-9DDD-965FA8F3B15D}" type="presParOf" srcId="{F9EA0A47-2489-4513-B542-81EC2A4F4910}" destId="{66FE4587-76F8-4451-8401-18692E27506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A1CBA-548E-40BB-A28A-5DE46C86AC1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EB012-5A81-47B4-9324-F2FF4A761503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26769070-6281-4029-ACBC-154C7B39B7B9}" type="parTrans" cxnId="{61133724-EF3C-41D1-81FC-D1F7F8E2B863}">
      <dgm:prSet/>
      <dgm:spPr/>
      <dgm:t>
        <a:bodyPr/>
        <a:lstStyle/>
        <a:p>
          <a:endParaRPr lang="en-US"/>
        </a:p>
      </dgm:t>
    </dgm:pt>
    <dgm:pt modelId="{7F3A47CE-C461-431D-BCF1-E93046716333}" type="sibTrans" cxnId="{61133724-EF3C-41D1-81FC-D1F7F8E2B863}">
      <dgm:prSet/>
      <dgm:spPr/>
      <dgm:t>
        <a:bodyPr/>
        <a:lstStyle/>
        <a:p>
          <a:endParaRPr lang="en-US"/>
        </a:p>
      </dgm:t>
    </dgm:pt>
    <dgm:pt modelId="{2C240CFA-155C-4BF3-9320-965456F61ADD}">
      <dgm:prSet phldrT="[Text]"/>
      <dgm:spPr/>
      <dgm:t>
        <a:bodyPr/>
        <a:lstStyle/>
        <a:p>
          <a:r>
            <a:rPr lang="en-US" dirty="0" smtClean="0"/>
            <a:t>Application program</a:t>
          </a:r>
          <a:endParaRPr lang="en-US" dirty="0"/>
        </a:p>
      </dgm:t>
    </dgm:pt>
    <dgm:pt modelId="{E494B57D-28F2-49D1-A2FB-6723A739D5DD}" type="parTrans" cxnId="{F2C47FA4-DCCF-4C7F-9039-635E0498BA11}">
      <dgm:prSet/>
      <dgm:spPr/>
      <dgm:t>
        <a:bodyPr/>
        <a:lstStyle/>
        <a:p>
          <a:endParaRPr lang="en-US"/>
        </a:p>
      </dgm:t>
    </dgm:pt>
    <dgm:pt modelId="{6F2A4ED1-FDB8-49B6-A4A4-3F28AE51F9FF}" type="sibTrans" cxnId="{F2C47FA4-DCCF-4C7F-9039-635E0498BA11}">
      <dgm:prSet/>
      <dgm:spPr/>
      <dgm:t>
        <a:bodyPr/>
        <a:lstStyle/>
        <a:p>
          <a:endParaRPr lang="en-US"/>
        </a:p>
      </dgm:t>
    </dgm:pt>
    <dgm:pt modelId="{E10C83EC-F6BB-448F-9F4E-FF8D6327C099}">
      <dgm:prSet phldrT="[Text]"/>
      <dgm:spPr/>
      <dgm:t>
        <a:bodyPr/>
        <a:lstStyle/>
        <a:p>
          <a:r>
            <a:rPr lang="en-US" dirty="0" smtClean="0"/>
            <a:t>To</a:t>
          </a:r>
          <a:endParaRPr lang="en-US" dirty="0"/>
        </a:p>
      </dgm:t>
    </dgm:pt>
    <dgm:pt modelId="{5E11D7E7-B1B4-42F1-AC2A-39D8057850D7}" type="parTrans" cxnId="{12A69AA8-DFBC-4499-A2AF-348E5BE45276}">
      <dgm:prSet/>
      <dgm:spPr/>
      <dgm:t>
        <a:bodyPr/>
        <a:lstStyle/>
        <a:p>
          <a:endParaRPr lang="en-US"/>
        </a:p>
      </dgm:t>
    </dgm:pt>
    <dgm:pt modelId="{A72C16BB-E095-48D1-A6C4-02E45C81679F}" type="sibTrans" cxnId="{12A69AA8-DFBC-4499-A2AF-348E5BE45276}">
      <dgm:prSet/>
      <dgm:spPr/>
      <dgm:t>
        <a:bodyPr/>
        <a:lstStyle/>
        <a:p>
          <a:endParaRPr lang="en-US"/>
        </a:p>
      </dgm:t>
    </dgm:pt>
    <dgm:pt modelId="{8BCD1F99-C876-4259-8BFA-81C79DBA2B56}">
      <dgm:prSet phldrT="[Text]"/>
      <dgm:spPr/>
      <dgm:t>
        <a:bodyPr/>
        <a:lstStyle/>
        <a:p>
          <a:r>
            <a:rPr lang="en-US" dirty="0" smtClean="0"/>
            <a:t>Resident system program</a:t>
          </a:r>
          <a:endParaRPr lang="en-US" dirty="0"/>
        </a:p>
      </dgm:t>
    </dgm:pt>
    <dgm:pt modelId="{AE848090-0C66-4594-8C54-379188AAA305}" type="parTrans" cxnId="{EBD06223-0E30-4C64-9BA1-59E31A2DD00A}">
      <dgm:prSet/>
      <dgm:spPr/>
      <dgm:t>
        <a:bodyPr/>
        <a:lstStyle/>
        <a:p>
          <a:endParaRPr lang="en-US"/>
        </a:p>
      </dgm:t>
    </dgm:pt>
    <dgm:pt modelId="{F99729B5-5F4B-49B3-B00C-26EE35D5AF66}" type="sibTrans" cxnId="{EBD06223-0E30-4C64-9BA1-59E31A2DD00A}">
      <dgm:prSet/>
      <dgm:spPr/>
      <dgm:t>
        <a:bodyPr/>
        <a:lstStyle/>
        <a:p>
          <a:endParaRPr lang="en-US"/>
        </a:p>
      </dgm:t>
    </dgm:pt>
    <dgm:pt modelId="{AAF1B067-A48C-4DDD-815D-13CC3200BC99}">
      <dgm:prSet phldrT="[Text]"/>
      <dgm:spPr/>
      <dgm:t>
        <a:bodyPr/>
        <a:lstStyle/>
        <a:p>
          <a:r>
            <a:rPr lang="en-US" dirty="0" smtClean="0"/>
            <a:t>To</a:t>
          </a:r>
          <a:endParaRPr lang="en-US" dirty="0"/>
        </a:p>
      </dgm:t>
    </dgm:pt>
    <dgm:pt modelId="{2A4DB23A-0664-47D1-BED2-1C9B30904766}" type="parTrans" cxnId="{7AD4364E-ABF8-4743-9EC7-103FD7F0EEEB}">
      <dgm:prSet/>
      <dgm:spPr/>
      <dgm:t>
        <a:bodyPr/>
        <a:lstStyle/>
        <a:p>
          <a:endParaRPr lang="en-US"/>
        </a:p>
      </dgm:t>
    </dgm:pt>
    <dgm:pt modelId="{5723BCCE-3DEB-4A5D-8CC0-5B1BAEEA695A}" type="sibTrans" cxnId="{7AD4364E-ABF8-4743-9EC7-103FD7F0EEEB}">
      <dgm:prSet/>
      <dgm:spPr/>
      <dgm:t>
        <a:bodyPr/>
        <a:lstStyle/>
        <a:p>
          <a:endParaRPr lang="en-US"/>
        </a:p>
      </dgm:t>
    </dgm:pt>
    <dgm:pt modelId="{75B9E533-8772-4944-B927-4E70C03FD257}">
      <dgm:prSet phldrT="[Text]"/>
      <dgm:spPr/>
      <dgm:t>
        <a:bodyPr/>
        <a:lstStyle/>
        <a:p>
          <a:r>
            <a:rPr lang="en-US" dirty="0" smtClean="0"/>
            <a:t>MS-DOS device drivers</a:t>
          </a:r>
          <a:endParaRPr lang="en-US" dirty="0"/>
        </a:p>
      </dgm:t>
    </dgm:pt>
    <dgm:pt modelId="{D1BF67B8-631C-4524-91CE-26DFBBB8FAD5}" type="parTrans" cxnId="{10EEE396-621C-4121-A63B-5A727A189D8C}">
      <dgm:prSet/>
      <dgm:spPr/>
      <dgm:t>
        <a:bodyPr/>
        <a:lstStyle/>
        <a:p>
          <a:endParaRPr lang="en-US"/>
        </a:p>
      </dgm:t>
    </dgm:pt>
    <dgm:pt modelId="{4633851D-DEAC-4761-918F-76335A20BD33}" type="sibTrans" cxnId="{10EEE396-621C-4121-A63B-5A727A189D8C}">
      <dgm:prSet/>
      <dgm:spPr/>
      <dgm:t>
        <a:bodyPr/>
        <a:lstStyle/>
        <a:p>
          <a:endParaRPr lang="en-US"/>
        </a:p>
      </dgm:t>
    </dgm:pt>
    <dgm:pt modelId="{654AEAA7-B938-49BC-AD38-119CE0373D6D}">
      <dgm:prSet/>
      <dgm:spPr/>
      <dgm:t>
        <a:bodyPr/>
        <a:lstStyle/>
        <a:p>
          <a:r>
            <a:rPr lang="en-US" dirty="0" smtClean="0"/>
            <a:t>To</a:t>
          </a:r>
          <a:endParaRPr lang="en-US" dirty="0"/>
        </a:p>
      </dgm:t>
    </dgm:pt>
    <dgm:pt modelId="{F8FCDEC7-B383-48CE-9A47-253DB0B3F03D}" type="parTrans" cxnId="{BA51FE3D-A65E-40FB-B1E2-F528535619D4}">
      <dgm:prSet/>
      <dgm:spPr/>
      <dgm:t>
        <a:bodyPr/>
        <a:lstStyle/>
        <a:p>
          <a:endParaRPr lang="en-US"/>
        </a:p>
      </dgm:t>
    </dgm:pt>
    <dgm:pt modelId="{A1DD1D4F-02C5-43F8-BEDA-69753A740DF0}" type="sibTrans" cxnId="{BA51FE3D-A65E-40FB-B1E2-F528535619D4}">
      <dgm:prSet/>
      <dgm:spPr/>
      <dgm:t>
        <a:bodyPr/>
        <a:lstStyle/>
        <a:p>
          <a:endParaRPr lang="en-US"/>
        </a:p>
      </dgm:t>
    </dgm:pt>
    <dgm:pt modelId="{1D94F7E1-5288-4D9B-A275-FAB13EF25C36}">
      <dgm:prSet/>
      <dgm:spPr/>
      <dgm:t>
        <a:bodyPr/>
        <a:lstStyle/>
        <a:p>
          <a:r>
            <a:rPr lang="en-US" dirty="0" smtClean="0"/>
            <a:t>ROM BIOS device drivers</a:t>
          </a:r>
          <a:endParaRPr lang="en-US" dirty="0"/>
        </a:p>
      </dgm:t>
    </dgm:pt>
    <dgm:pt modelId="{A850661A-BDB7-455F-860F-ADAD1C3F7397}" type="parTrans" cxnId="{B304E88E-94C7-40AC-AD0A-53A7FA54B9C5}">
      <dgm:prSet/>
      <dgm:spPr/>
      <dgm:t>
        <a:bodyPr/>
        <a:lstStyle/>
        <a:p>
          <a:endParaRPr lang="en-US"/>
        </a:p>
      </dgm:t>
    </dgm:pt>
    <dgm:pt modelId="{AF3A8E74-880D-4311-8F23-4AB5E726A023}" type="sibTrans" cxnId="{B304E88E-94C7-40AC-AD0A-53A7FA54B9C5}">
      <dgm:prSet/>
      <dgm:spPr/>
      <dgm:t>
        <a:bodyPr/>
        <a:lstStyle/>
        <a:p>
          <a:endParaRPr lang="en-US"/>
        </a:p>
      </dgm:t>
    </dgm:pt>
    <dgm:pt modelId="{A021B428-2CF3-49A7-8B83-E91DEC73AD6E}" type="pres">
      <dgm:prSet presAssocID="{E6BA1CBA-548E-40BB-A28A-5DE46C86AC1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128AB9F-0EA7-453C-A433-1559192E2EF8}" type="pres">
      <dgm:prSet presAssocID="{236EB012-5A81-47B4-9324-F2FF4A761503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1BA45-8E3B-4B2E-866D-F1AA5540E76B}" type="pres">
      <dgm:prSet presAssocID="{236EB012-5A81-47B4-9324-F2FF4A76150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287B-F22B-4EA3-96AA-3FB4E8CF782A}" type="pres">
      <dgm:prSet presAssocID="{E10C83EC-F6BB-448F-9F4E-FF8D6327C09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5A319-C714-4B1E-89A9-895462A30FFB}" type="pres">
      <dgm:prSet presAssocID="{E10C83EC-F6BB-448F-9F4E-FF8D6327C09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A09BD-1903-4A5D-A9D7-FFB9639A10C7}" type="pres">
      <dgm:prSet presAssocID="{AAF1B067-A48C-4DDD-815D-13CC3200BC99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FB145-52F6-4FBD-B8A7-4BE5DB30E53A}" type="pres">
      <dgm:prSet presAssocID="{AAF1B067-A48C-4DDD-815D-13CC3200BC99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53997-5A3D-4B6B-8633-1ABF19AD9FEB}" type="pres">
      <dgm:prSet presAssocID="{654AEAA7-B938-49BC-AD38-119CE0373D6D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35E84-BB38-4609-8D4F-DB306466866A}" type="pres">
      <dgm:prSet presAssocID="{654AEAA7-B938-49BC-AD38-119CE0373D6D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45C9A-EB0F-426B-9371-DBDEFF36C07F}" type="presOf" srcId="{AAF1B067-A48C-4DDD-815D-13CC3200BC99}" destId="{8F2A09BD-1903-4A5D-A9D7-FFB9639A10C7}" srcOrd="0" destOrd="0" presId="urn:microsoft.com/office/officeart/2009/3/layout/IncreasingArrowsProcess"/>
    <dgm:cxn modelId="{C6257796-7138-432E-AE7C-1E8163A97DE8}" type="presOf" srcId="{654AEAA7-B938-49BC-AD38-119CE0373D6D}" destId="{9F753997-5A3D-4B6B-8633-1ABF19AD9FEB}" srcOrd="0" destOrd="0" presId="urn:microsoft.com/office/officeart/2009/3/layout/IncreasingArrowsProcess"/>
    <dgm:cxn modelId="{26E83B59-2BD8-4149-9A1F-523497B186EF}" type="presOf" srcId="{75B9E533-8772-4944-B927-4E70C03FD257}" destId="{D8EFB145-52F6-4FBD-B8A7-4BE5DB30E53A}" srcOrd="0" destOrd="0" presId="urn:microsoft.com/office/officeart/2009/3/layout/IncreasingArrowsProcess"/>
    <dgm:cxn modelId="{2AC8E587-6E66-4EC2-A492-1D4CD842515A}" type="presOf" srcId="{8BCD1F99-C876-4259-8BFA-81C79DBA2B56}" destId="{49B5A319-C714-4B1E-89A9-895462A30FFB}" srcOrd="0" destOrd="0" presId="urn:microsoft.com/office/officeart/2009/3/layout/IncreasingArrowsProcess"/>
    <dgm:cxn modelId="{11F7C015-36C3-4A8C-9121-8FD64D4D51E5}" type="presOf" srcId="{E6BA1CBA-548E-40BB-A28A-5DE46C86AC12}" destId="{A021B428-2CF3-49A7-8B83-E91DEC73AD6E}" srcOrd="0" destOrd="0" presId="urn:microsoft.com/office/officeart/2009/3/layout/IncreasingArrowsProcess"/>
    <dgm:cxn modelId="{F2C47FA4-DCCF-4C7F-9039-635E0498BA11}" srcId="{236EB012-5A81-47B4-9324-F2FF4A761503}" destId="{2C240CFA-155C-4BF3-9320-965456F61ADD}" srcOrd="0" destOrd="0" parTransId="{E494B57D-28F2-49D1-A2FB-6723A739D5DD}" sibTransId="{6F2A4ED1-FDB8-49B6-A4A4-3F28AE51F9FF}"/>
    <dgm:cxn modelId="{20630B74-3133-4299-B8E1-D5A0BA45B6AA}" type="presOf" srcId="{236EB012-5A81-47B4-9324-F2FF4A761503}" destId="{8128AB9F-0EA7-453C-A433-1559192E2EF8}" srcOrd="0" destOrd="0" presId="urn:microsoft.com/office/officeart/2009/3/layout/IncreasingArrowsProcess"/>
    <dgm:cxn modelId="{61133724-EF3C-41D1-81FC-D1F7F8E2B863}" srcId="{E6BA1CBA-548E-40BB-A28A-5DE46C86AC12}" destId="{236EB012-5A81-47B4-9324-F2FF4A761503}" srcOrd="0" destOrd="0" parTransId="{26769070-6281-4029-ACBC-154C7B39B7B9}" sibTransId="{7F3A47CE-C461-431D-BCF1-E93046716333}"/>
    <dgm:cxn modelId="{12A69AA8-DFBC-4499-A2AF-348E5BE45276}" srcId="{E6BA1CBA-548E-40BB-A28A-5DE46C86AC12}" destId="{E10C83EC-F6BB-448F-9F4E-FF8D6327C099}" srcOrd="1" destOrd="0" parTransId="{5E11D7E7-B1B4-42F1-AC2A-39D8057850D7}" sibTransId="{A72C16BB-E095-48D1-A6C4-02E45C81679F}"/>
    <dgm:cxn modelId="{BA51FE3D-A65E-40FB-B1E2-F528535619D4}" srcId="{E6BA1CBA-548E-40BB-A28A-5DE46C86AC12}" destId="{654AEAA7-B938-49BC-AD38-119CE0373D6D}" srcOrd="3" destOrd="0" parTransId="{F8FCDEC7-B383-48CE-9A47-253DB0B3F03D}" sibTransId="{A1DD1D4F-02C5-43F8-BEDA-69753A740DF0}"/>
    <dgm:cxn modelId="{B304E88E-94C7-40AC-AD0A-53A7FA54B9C5}" srcId="{654AEAA7-B938-49BC-AD38-119CE0373D6D}" destId="{1D94F7E1-5288-4D9B-A275-FAB13EF25C36}" srcOrd="0" destOrd="0" parTransId="{A850661A-BDB7-455F-860F-ADAD1C3F7397}" sibTransId="{AF3A8E74-880D-4311-8F23-4AB5E726A023}"/>
    <dgm:cxn modelId="{10EEE396-621C-4121-A63B-5A727A189D8C}" srcId="{AAF1B067-A48C-4DDD-815D-13CC3200BC99}" destId="{75B9E533-8772-4944-B927-4E70C03FD257}" srcOrd="0" destOrd="0" parTransId="{D1BF67B8-631C-4524-91CE-26DFBBB8FAD5}" sibTransId="{4633851D-DEAC-4761-918F-76335A20BD33}"/>
    <dgm:cxn modelId="{7AD4364E-ABF8-4743-9EC7-103FD7F0EEEB}" srcId="{E6BA1CBA-548E-40BB-A28A-5DE46C86AC12}" destId="{AAF1B067-A48C-4DDD-815D-13CC3200BC99}" srcOrd="2" destOrd="0" parTransId="{2A4DB23A-0664-47D1-BED2-1C9B30904766}" sibTransId="{5723BCCE-3DEB-4A5D-8CC0-5B1BAEEA695A}"/>
    <dgm:cxn modelId="{757AD660-C8BD-42EC-B9DE-973458F8E43F}" type="presOf" srcId="{1D94F7E1-5288-4D9B-A275-FAB13EF25C36}" destId="{90E35E84-BB38-4609-8D4F-DB306466866A}" srcOrd="0" destOrd="0" presId="urn:microsoft.com/office/officeart/2009/3/layout/IncreasingArrowsProcess"/>
    <dgm:cxn modelId="{EBD06223-0E30-4C64-9BA1-59E31A2DD00A}" srcId="{E10C83EC-F6BB-448F-9F4E-FF8D6327C099}" destId="{8BCD1F99-C876-4259-8BFA-81C79DBA2B56}" srcOrd="0" destOrd="0" parTransId="{AE848090-0C66-4594-8C54-379188AAA305}" sibTransId="{F99729B5-5F4B-49B3-B00C-26EE35D5AF66}"/>
    <dgm:cxn modelId="{0A07357A-F966-43CF-81F9-189BAA478BDD}" type="presOf" srcId="{E10C83EC-F6BB-448F-9F4E-FF8D6327C099}" destId="{B880287B-F22B-4EA3-96AA-3FB4E8CF782A}" srcOrd="0" destOrd="0" presId="urn:microsoft.com/office/officeart/2009/3/layout/IncreasingArrowsProcess"/>
    <dgm:cxn modelId="{1833B009-14D0-465F-A8BA-6B180240D11D}" type="presOf" srcId="{2C240CFA-155C-4BF3-9320-965456F61ADD}" destId="{CF51BA45-8E3B-4B2E-866D-F1AA5540E76B}" srcOrd="0" destOrd="0" presId="urn:microsoft.com/office/officeart/2009/3/layout/IncreasingArrowsProcess"/>
    <dgm:cxn modelId="{D728F8CD-493B-43D1-92A6-2CB01850F9ED}" type="presParOf" srcId="{A021B428-2CF3-49A7-8B83-E91DEC73AD6E}" destId="{8128AB9F-0EA7-453C-A433-1559192E2EF8}" srcOrd="0" destOrd="0" presId="urn:microsoft.com/office/officeart/2009/3/layout/IncreasingArrowsProcess"/>
    <dgm:cxn modelId="{A467BDDB-BD6C-4403-80A7-FB5FCEA69969}" type="presParOf" srcId="{A021B428-2CF3-49A7-8B83-E91DEC73AD6E}" destId="{CF51BA45-8E3B-4B2E-866D-F1AA5540E76B}" srcOrd="1" destOrd="0" presId="urn:microsoft.com/office/officeart/2009/3/layout/IncreasingArrowsProcess"/>
    <dgm:cxn modelId="{CE4B9CA3-5C7B-4645-9F0E-79FCE0CD3562}" type="presParOf" srcId="{A021B428-2CF3-49A7-8B83-E91DEC73AD6E}" destId="{B880287B-F22B-4EA3-96AA-3FB4E8CF782A}" srcOrd="2" destOrd="0" presId="urn:microsoft.com/office/officeart/2009/3/layout/IncreasingArrowsProcess"/>
    <dgm:cxn modelId="{93CDD2BC-A491-4933-B7EF-F2A6101A1C29}" type="presParOf" srcId="{A021B428-2CF3-49A7-8B83-E91DEC73AD6E}" destId="{49B5A319-C714-4B1E-89A9-895462A30FFB}" srcOrd="3" destOrd="0" presId="urn:microsoft.com/office/officeart/2009/3/layout/IncreasingArrowsProcess"/>
    <dgm:cxn modelId="{ABD48AB5-9EB5-41DB-A66F-988D68B174A9}" type="presParOf" srcId="{A021B428-2CF3-49A7-8B83-E91DEC73AD6E}" destId="{8F2A09BD-1903-4A5D-A9D7-FFB9639A10C7}" srcOrd="4" destOrd="0" presId="urn:microsoft.com/office/officeart/2009/3/layout/IncreasingArrowsProcess"/>
    <dgm:cxn modelId="{2615792D-B9C2-4092-9909-D276EE565A8A}" type="presParOf" srcId="{A021B428-2CF3-49A7-8B83-E91DEC73AD6E}" destId="{D8EFB145-52F6-4FBD-B8A7-4BE5DB30E53A}" srcOrd="5" destOrd="0" presId="urn:microsoft.com/office/officeart/2009/3/layout/IncreasingArrowsProcess"/>
    <dgm:cxn modelId="{7F8BC00B-E0F9-44A4-BF52-1FCC25C929C1}" type="presParOf" srcId="{A021B428-2CF3-49A7-8B83-E91DEC73AD6E}" destId="{9F753997-5A3D-4B6B-8633-1ABF19AD9FEB}" srcOrd="6" destOrd="0" presId="urn:microsoft.com/office/officeart/2009/3/layout/IncreasingArrowsProcess"/>
    <dgm:cxn modelId="{E82D481C-A998-4DCA-B885-B74A1F50BD32}" type="presParOf" srcId="{A021B428-2CF3-49A7-8B83-E91DEC73AD6E}" destId="{90E35E84-BB38-4609-8D4F-DB306466866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164612-093F-4126-97E0-BA093B201CF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198A1267-88DA-4BB6-AFD8-8791060A2B99}" type="pres">
      <dgm:prSet presAssocID="{A6164612-093F-4126-97E0-BA093B201CF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442400C-6C27-42CB-BEBA-A6DA53FB8991}" type="presOf" srcId="{A6164612-093F-4126-97E0-BA093B201CF2}" destId="{198A1267-88DA-4BB6-AFD8-8791060A2B99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E970A-099D-4FBB-84F0-910831BFBC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A99E7-39E3-4B2D-BEE6-3918862B8B4C}">
      <dgm:prSet phldrT="[Text]"/>
      <dgm:spPr/>
      <dgm:t>
        <a:bodyPr/>
        <a:lstStyle/>
        <a:p>
          <a:r>
            <a:rPr lang="en-US" dirty="0" smtClean="0"/>
            <a:t>Registers</a:t>
          </a:r>
          <a:endParaRPr lang="en-US" dirty="0"/>
        </a:p>
      </dgm:t>
    </dgm:pt>
    <dgm:pt modelId="{134C07C6-A16A-49EE-82BB-DB8C06D486F6}" type="parTrans" cxnId="{C13D6E9D-78D3-4B20-9A69-C95F5D4533EC}">
      <dgm:prSet/>
      <dgm:spPr/>
      <dgm:t>
        <a:bodyPr/>
        <a:lstStyle/>
        <a:p>
          <a:endParaRPr lang="en-US"/>
        </a:p>
      </dgm:t>
    </dgm:pt>
    <dgm:pt modelId="{D354471B-11C6-4057-93D6-D8C1A919729F}" type="sibTrans" cxnId="{C13D6E9D-78D3-4B20-9A69-C95F5D4533EC}">
      <dgm:prSet/>
      <dgm:spPr/>
      <dgm:t>
        <a:bodyPr/>
        <a:lstStyle/>
        <a:p>
          <a:endParaRPr lang="en-US" dirty="0"/>
        </a:p>
      </dgm:t>
    </dgm:pt>
    <dgm:pt modelId="{C86990D9-EB5B-46D5-8F6E-D4BC28DE2053}">
      <dgm:prSet phldrT="[Text]"/>
      <dgm:spPr/>
      <dgm:t>
        <a:bodyPr/>
        <a:lstStyle/>
        <a:p>
          <a:r>
            <a:rPr lang="en-US" dirty="0" smtClean="0"/>
            <a:t>cache</a:t>
          </a:r>
          <a:endParaRPr lang="en-US" dirty="0"/>
        </a:p>
      </dgm:t>
    </dgm:pt>
    <dgm:pt modelId="{3CA6B843-ADBF-4894-925D-6CA7477F364E}" type="parTrans" cxnId="{7F14CD84-0955-4DE2-A70A-618E3835FB26}">
      <dgm:prSet/>
      <dgm:spPr/>
      <dgm:t>
        <a:bodyPr/>
        <a:lstStyle/>
        <a:p>
          <a:endParaRPr lang="en-US"/>
        </a:p>
      </dgm:t>
    </dgm:pt>
    <dgm:pt modelId="{DD4AAFF8-7F52-4A22-A392-B4069A932074}" type="sibTrans" cxnId="{7F14CD84-0955-4DE2-A70A-618E3835FB26}">
      <dgm:prSet/>
      <dgm:spPr/>
      <dgm:t>
        <a:bodyPr/>
        <a:lstStyle/>
        <a:p>
          <a:endParaRPr lang="en-US" dirty="0"/>
        </a:p>
      </dgm:t>
    </dgm:pt>
    <dgm:pt modelId="{E325C9A8-C2E9-4D9E-B104-3E3F4D5A9CE3}">
      <dgm:prSet phldrT="[Text]"/>
      <dgm:spPr/>
      <dgm:t>
        <a:bodyPr/>
        <a:lstStyle/>
        <a:p>
          <a:r>
            <a:rPr lang="en-US" dirty="0" smtClean="0"/>
            <a:t>Main memory</a:t>
          </a:r>
          <a:endParaRPr lang="en-US" dirty="0"/>
        </a:p>
      </dgm:t>
    </dgm:pt>
    <dgm:pt modelId="{03073AAE-9A62-499A-8DBC-ECF29B3E1468}" type="parTrans" cxnId="{1F14F8D2-F911-41D6-82EC-0A2E267B6F4C}">
      <dgm:prSet/>
      <dgm:spPr/>
      <dgm:t>
        <a:bodyPr/>
        <a:lstStyle/>
        <a:p>
          <a:endParaRPr lang="en-US"/>
        </a:p>
      </dgm:t>
    </dgm:pt>
    <dgm:pt modelId="{44D19758-9E04-47FF-ADD4-A46F3619D4A6}" type="sibTrans" cxnId="{1F14F8D2-F911-41D6-82EC-0A2E267B6F4C}">
      <dgm:prSet/>
      <dgm:spPr/>
      <dgm:t>
        <a:bodyPr/>
        <a:lstStyle/>
        <a:p>
          <a:endParaRPr lang="en-US" dirty="0"/>
        </a:p>
      </dgm:t>
    </dgm:pt>
    <dgm:pt modelId="{1BF6E70F-0D34-495D-8C8B-1144B8AA5B1F}">
      <dgm:prSet/>
      <dgm:spPr/>
      <dgm:t>
        <a:bodyPr/>
        <a:lstStyle/>
        <a:p>
          <a:r>
            <a:rPr lang="en-US" dirty="0" smtClean="0"/>
            <a:t>Solid-state disk</a:t>
          </a:r>
          <a:endParaRPr lang="en-US" dirty="0"/>
        </a:p>
      </dgm:t>
    </dgm:pt>
    <dgm:pt modelId="{D84777DD-DABB-4D60-A476-CD5CDFFF0DAC}" type="parTrans" cxnId="{4980801F-83A8-47FA-96EA-95A7B0AC5361}">
      <dgm:prSet/>
      <dgm:spPr/>
      <dgm:t>
        <a:bodyPr/>
        <a:lstStyle/>
        <a:p>
          <a:endParaRPr lang="en-US"/>
        </a:p>
      </dgm:t>
    </dgm:pt>
    <dgm:pt modelId="{8922E98E-62AC-4309-A444-0D9C27828F92}" type="sibTrans" cxnId="{4980801F-83A8-47FA-96EA-95A7B0AC5361}">
      <dgm:prSet/>
      <dgm:spPr/>
      <dgm:t>
        <a:bodyPr/>
        <a:lstStyle/>
        <a:p>
          <a:endParaRPr lang="en-US" dirty="0"/>
        </a:p>
      </dgm:t>
    </dgm:pt>
    <dgm:pt modelId="{73A283E3-6623-4ABA-8F9B-97490E964F66}">
      <dgm:prSet/>
      <dgm:spPr/>
      <dgm:t>
        <a:bodyPr/>
        <a:lstStyle/>
        <a:p>
          <a:r>
            <a:rPr lang="en-US" dirty="0" smtClean="0"/>
            <a:t>Megnetic disk</a:t>
          </a:r>
          <a:endParaRPr lang="en-US" dirty="0"/>
        </a:p>
      </dgm:t>
    </dgm:pt>
    <dgm:pt modelId="{98C8A070-5452-4853-B946-51131CB775D7}" type="parTrans" cxnId="{95B6CE5D-0465-4F36-A96E-1E97BB7FE4F1}">
      <dgm:prSet/>
      <dgm:spPr/>
      <dgm:t>
        <a:bodyPr/>
        <a:lstStyle/>
        <a:p>
          <a:endParaRPr lang="en-US"/>
        </a:p>
      </dgm:t>
    </dgm:pt>
    <dgm:pt modelId="{02A728F1-F1BE-495A-BCD0-47D3CBDF14C4}" type="sibTrans" cxnId="{95B6CE5D-0465-4F36-A96E-1E97BB7FE4F1}">
      <dgm:prSet/>
      <dgm:spPr/>
      <dgm:t>
        <a:bodyPr/>
        <a:lstStyle/>
        <a:p>
          <a:endParaRPr lang="en-US"/>
        </a:p>
      </dgm:t>
    </dgm:pt>
    <dgm:pt modelId="{C1688E7B-AD55-4482-8AEA-9348EAECB43D}" type="pres">
      <dgm:prSet presAssocID="{76DE970A-099D-4FBB-84F0-910831BFBC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7FE31-5DA0-40A3-B8BF-8D14667262E2}" type="pres">
      <dgm:prSet presAssocID="{76DE970A-099D-4FBB-84F0-910831BFBCDB}" presName="dummyMaxCanvas" presStyleCnt="0">
        <dgm:presLayoutVars/>
      </dgm:prSet>
      <dgm:spPr/>
    </dgm:pt>
    <dgm:pt modelId="{D527A78E-FD80-444D-92C6-71DD9CBF5E05}" type="pres">
      <dgm:prSet presAssocID="{76DE970A-099D-4FBB-84F0-910831BFBCD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F3D9-597A-408B-9AC2-287DDEA96FCC}" type="pres">
      <dgm:prSet presAssocID="{76DE970A-099D-4FBB-84F0-910831BFBCD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C926E-80DA-4568-8447-62A82E173FFE}" type="pres">
      <dgm:prSet presAssocID="{76DE970A-099D-4FBB-84F0-910831BFBCD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0BE3E-C096-4E07-AC12-EE0F8E6E1352}" type="pres">
      <dgm:prSet presAssocID="{76DE970A-099D-4FBB-84F0-910831BFBCD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AEAD4-4045-4D80-A82D-F51D89FDC61C}" type="pres">
      <dgm:prSet presAssocID="{76DE970A-099D-4FBB-84F0-910831BFBCD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6CDD0-1F00-497F-888A-913F0FB59BAC}" type="pres">
      <dgm:prSet presAssocID="{76DE970A-099D-4FBB-84F0-910831BFBCD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87A13-97D0-4ABB-A311-49335198489B}" type="pres">
      <dgm:prSet presAssocID="{76DE970A-099D-4FBB-84F0-910831BFBCD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F12EF-DF88-4C74-AEEF-93904C3E6DEE}" type="pres">
      <dgm:prSet presAssocID="{76DE970A-099D-4FBB-84F0-910831BFBCD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266E3-7B9C-40D1-9E37-5D27B6EE27C7}" type="pres">
      <dgm:prSet presAssocID="{76DE970A-099D-4FBB-84F0-910831BFBCD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D8D73-7DE8-4F83-BCC4-BE3204B9F576}" type="pres">
      <dgm:prSet presAssocID="{76DE970A-099D-4FBB-84F0-910831BFBCD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F8B21-AF56-4DD0-9FD7-64F39A396965}" type="pres">
      <dgm:prSet presAssocID="{76DE970A-099D-4FBB-84F0-910831BFBCD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92C3A-B610-4FF6-B15D-A16AB562CF0E}" type="pres">
      <dgm:prSet presAssocID="{76DE970A-099D-4FBB-84F0-910831BFBCD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6EC26-D308-4042-9414-F5373C9AE3CF}" type="pres">
      <dgm:prSet presAssocID="{76DE970A-099D-4FBB-84F0-910831BFBCD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6C8D7-F4F3-4610-8166-6BA631E38FA5}" type="pres">
      <dgm:prSet presAssocID="{76DE970A-099D-4FBB-84F0-910831BFBCD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51BFDA-43FB-4D98-89F7-6F022F483537}" type="presOf" srcId="{E325C9A8-C2E9-4D9E-B104-3E3F4D5A9CE3}" destId="{AD692C3A-B610-4FF6-B15D-A16AB562CF0E}" srcOrd="1" destOrd="0" presId="urn:microsoft.com/office/officeart/2005/8/layout/vProcess5"/>
    <dgm:cxn modelId="{4E7DCFAD-EDB4-44E0-BFEC-7161F7752021}" type="presOf" srcId="{848A99E7-39E3-4B2D-BEE6-3918862B8B4C}" destId="{06AD8D73-7DE8-4F83-BCC4-BE3204B9F576}" srcOrd="1" destOrd="0" presId="urn:microsoft.com/office/officeart/2005/8/layout/vProcess5"/>
    <dgm:cxn modelId="{E952145C-360D-482D-BDFC-2925A5B9FD00}" type="presOf" srcId="{73A283E3-6623-4ABA-8F9B-97490E964F66}" destId="{5256C8D7-F4F3-4610-8166-6BA631E38FA5}" srcOrd="1" destOrd="0" presId="urn:microsoft.com/office/officeart/2005/8/layout/vProcess5"/>
    <dgm:cxn modelId="{17E40615-425B-4D81-A693-C62E39629B7D}" type="presOf" srcId="{76DE970A-099D-4FBB-84F0-910831BFBCDB}" destId="{C1688E7B-AD55-4482-8AEA-9348EAECB43D}" srcOrd="0" destOrd="0" presId="urn:microsoft.com/office/officeart/2005/8/layout/vProcess5"/>
    <dgm:cxn modelId="{CBE7BA32-B276-46B4-9D48-525CF964D59D}" type="presOf" srcId="{C86990D9-EB5B-46D5-8F6E-D4BC28DE2053}" destId="{EFA7F3D9-597A-408B-9AC2-287DDEA96FCC}" srcOrd="0" destOrd="0" presId="urn:microsoft.com/office/officeart/2005/8/layout/vProcess5"/>
    <dgm:cxn modelId="{2AE446E8-C1F8-4B46-B03A-F1D03E0066C3}" type="presOf" srcId="{8922E98E-62AC-4309-A444-0D9C27828F92}" destId="{071266E3-7B9C-40D1-9E37-5D27B6EE27C7}" srcOrd="0" destOrd="0" presId="urn:microsoft.com/office/officeart/2005/8/layout/vProcess5"/>
    <dgm:cxn modelId="{F92AE42B-1A66-4573-8AEB-DF775538EF96}" type="presOf" srcId="{44D19758-9E04-47FF-ADD4-A46F3619D4A6}" destId="{81CF12EF-DF88-4C74-AEEF-93904C3E6DEE}" srcOrd="0" destOrd="0" presId="urn:microsoft.com/office/officeart/2005/8/layout/vProcess5"/>
    <dgm:cxn modelId="{F9840B6A-057A-4A4B-89CE-AB1AB421D641}" type="presOf" srcId="{73A283E3-6623-4ABA-8F9B-97490E964F66}" destId="{155AEAD4-4045-4D80-A82D-F51D89FDC61C}" srcOrd="0" destOrd="0" presId="urn:microsoft.com/office/officeart/2005/8/layout/vProcess5"/>
    <dgm:cxn modelId="{B2C461D9-7AE7-4D80-8312-9966F3DB1407}" type="presOf" srcId="{C86990D9-EB5B-46D5-8F6E-D4BC28DE2053}" destId="{1CDF8B21-AF56-4DD0-9FD7-64F39A396965}" srcOrd="1" destOrd="0" presId="urn:microsoft.com/office/officeart/2005/8/layout/vProcess5"/>
    <dgm:cxn modelId="{5E0DEB72-ACE4-4C55-B711-B728528FA249}" type="presOf" srcId="{848A99E7-39E3-4B2D-BEE6-3918862B8B4C}" destId="{D527A78E-FD80-444D-92C6-71DD9CBF5E05}" srcOrd="0" destOrd="0" presId="urn:microsoft.com/office/officeart/2005/8/layout/vProcess5"/>
    <dgm:cxn modelId="{1F14F8D2-F911-41D6-82EC-0A2E267B6F4C}" srcId="{76DE970A-099D-4FBB-84F0-910831BFBCDB}" destId="{E325C9A8-C2E9-4D9E-B104-3E3F4D5A9CE3}" srcOrd="2" destOrd="0" parTransId="{03073AAE-9A62-499A-8DBC-ECF29B3E1468}" sibTransId="{44D19758-9E04-47FF-ADD4-A46F3619D4A6}"/>
    <dgm:cxn modelId="{95B6CE5D-0465-4F36-A96E-1E97BB7FE4F1}" srcId="{76DE970A-099D-4FBB-84F0-910831BFBCDB}" destId="{73A283E3-6623-4ABA-8F9B-97490E964F66}" srcOrd="4" destOrd="0" parTransId="{98C8A070-5452-4853-B946-51131CB775D7}" sibTransId="{02A728F1-F1BE-495A-BCD0-47D3CBDF14C4}"/>
    <dgm:cxn modelId="{7F14CD84-0955-4DE2-A70A-618E3835FB26}" srcId="{76DE970A-099D-4FBB-84F0-910831BFBCDB}" destId="{C86990D9-EB5B-46D5-8F6E-D4BC28DE2053}" srcOrd="1" destOrd="0" parTransId="{3CA6B843-ADBF-4894-925D-6CA7477F364E}" sibTransId="{DD4AAFF8-7F52-4A22-A392-B4069A932074}"/>
    <dgm:cxn modelId="{4980801F-83A8-47FA-96EA-95A7B0AC5361}" srcId="{76DE970A-099D-4FBB-84F0-910831BFBCDB}" destId="{1BF6E70F-0D34-495D-8C8B-1144B8AA5B1F}" srcOrd="3" destOrd="0" parTransId="{D84777DD-DABB-4D60-A476-CD5CDFFF0DAC}" sibTransId="{8922E98E-62AC-4309-A444-0D9C27828F92}"/>
    <dgm:cxn modelId="{C13D6E9D-78D3-4B20-9A69-C95F5D4533EC}" srcId="{76DE970A-099D-4FBB-84F0-910831BFBCDB}" destId="{848A99E7-39E3-4B2D-BEE6-3918862B8B4C}" srcOrd="0" destOrd="0" parTransId="{134C07C6-A16A-49EE-82BB-DB8C06D486F6}" sibTransId="{D354471B-11C6-4057-93D6-D8C1A919729F}"/>
    <dgm:cxn modelId="{E9721144-5988-4C61-B3E4-B3D0FBF08B15}" type="presOf" srcId="{1BF6E70F-0D34-495D-8C8B-1144B8AA5B1F}" destId="{BD26EC26-D308-4042-9414-F5373C9AE3CF}" srcOrd="1" destOrd="0" presId="urn:microsoft.com/office/officeart/2005/8/layout/vProcess5"/>
    <dgm:cxn modelId="{336AA24D-511E-4818-B03C-2305293FBB60}" type="presOf" srcId="{DD4AAFF8-7F52-4A22-A392-B4069A932074}" destId="{EE887A13-97D0-4ABB-A311-49335198489B}" srcOrd="0" destOrd="0" presId="urn:microsoft.com/office/officeart/2005/8/layout/vProcess5"/>
    <dgm:cxn modelId="{55A7BD86-2BE1-43B8-A552-B9682432C99A}" type="presOf" srcId="{D354471B-11C6-4057-93D6-D8C1A919729F}" destId="{B566CDD0-1F00-497F-888A-913F0FB59BAC}" srcOrd="0" destOrd="0" presId="urn:microsoft.com/office/officeart/2005/8/layout/vProcess5"/>
    <dgm:cxn modelId="{F9DAB880-9194-490E-A01B-669EF7664113}" type="presOf" srcId="{1BF6E70F-0D34-495D-8C8B-1144B8AA5B1F}" destId="{C850BE3E-C096-4E07-AC12-EE0F8E6E1352}" srcOrd="0" destOrd="0" presId="urn:microsoft.com/office/officeart/2005/8/layout/vProcess5"/>
    <dgm:cxn modelId="{78CE680E-883F-4A57-9C01-69D38105941D}" type="presOf" srcId="{E325C9A8-C2E9-4D9E-B104-3E3F4D5A9CE3}" destId="{670C926E-80DA-4568-8447-62A82E173FFE}" srcOrd="0" destOrd="0" presId="urn:microsoft.com/office/officeart/2005/8/layout/vProcess5"/>
    <dgm:cxn modelId="{F4A03754-D55F-4C2D-84D7-A46280868AC1}" type="presParOf" srcId="{C1688E7B-AD55-4482-8AEA-9348EAECB43D}" destId="{C227FE31-5DA0-40A3-B8BF-8D14667262E2}" srcOrd="0" destOrd="0" presId="urn:microsoft.com/office/officeart/2005/8/layout/vProcess5"/>
    <dgm:cxn modelId="{27FCFBCE-86A6-4F1D-AACD-848CA157E86B}" type="presParOf" srcId="{C1688E7B-AD55-4482-8AEA-9348EAECB43D}" destId="{D527A78E-FD80-444D-92C6-71DD9CBF5E05}" srcOrd="1" destOrd="0" presId="urn:microsoft.com/office/officeart/2005/8/layout/vProcess5"/>
    <dgm:cxn modelId="{69359C88-9544-4C15-8816-92562CE7D87E}" type="presParOf" srcId="{C1688E7B-AD55-4482-8AEA-9348EAECB43D}" destId="{EFA7F3D9-597A-408B-9AC2-287DDEA96FCC}" srcOrd="2" destOrd="0" presId="urn:microsoft.com/office/officeart/2005/8/layout/vProcess5"/>
    <dgm:cxn modelId="{316DE9F8-B659-4656-90B6-E4589F1DC71D}" type="presParOf" srcId="{C1688E7B-AD55-4482-8AEA-9348EAECB43D}" destId="{670C926E-80DA-4568-8447-62A82E173FFE}" srcOrd="3" destOrd="0" presId="urn:microsoft.com/office/officeart/2005/8/layout/vProcess5"/>
    <dgm:cxn modelId="{86362119-4042-4C0A-86EB-5F4ED2761CC5}" type="presParOf" srcId="{C1688E7B-AD55-4482-8AEA-9348EAECB43D}" destId="{C850BE3E-C096-4E07-AC12-EE0F8E6E1352}" srcOrd="4" destOrd="0" presId="urn:microsoft.com/office/officeart/2005/8/layout/vProcess5"/>
    <dgm:cxn modelId="{3BC871C4-6C94-4D85-99C3-3B8AC3A08884}" type="presParOf" srcId="{C1688E7B-AD55-4482-8AEA-9348EAECB43D}" destId="{155AEAD4-4045-4D80-A82D-F51D89FDC61C}" srcOrd="5" destOrd="0" presId="urn:microsoft.com/office/officeart/2005/8/layout/vProcess5"/>
    <dgm:cxn modelId="{489AA237-649A-4A6D-97C0-AEE9783704D4}" type="presParOf" srcId="{C1688E7B-AD55-4482-8AEA-9348EAECB43D}" destId="{B566CDD0-1F00-497F-888A-913F0FB59BAC}" srcOrd="6" destOrd="0" presId="urn:microsoft.com/office/officeart/2005/8/layout/vProcess5"/>
    <dgm:cxn modelId="{1815102A-DA37-40AA-8A17-6FBEE0820A90}" type="presParOf" srcId="{C1688E7B-AD55-4482-8AEA-9348EAECB43D}" destId="{EE887A13-97D0-4ABB-A311-49335198489B}" srcOrd="7" destOrd="0" presId="urn:microsoft.com/office/officeart/2005/8/layout/vProcess5"/>
    <dgm:cxn modelId="{48159A38-086E-40FC-A081-ED1C8EBCCDB7}" type="presParOf" srcId="{C1688E7B-AD55-4482-8AEA-9348EAECB43D}" destId="{81CF12EF-DF88-4C74-AEEF-93904C3E6DEE}" srcOrd="8" destOrd="0" presId="urn:microsoft.com/office/officeart/2005/8/layout/vProcess5"/>
    <dgm:cxn modelId="{FABE9BB7-F4EC-42A5-8A2E-1877708B60A7}" type="presParOf" srcId="{C1688E7B-AD55-4482-8AEA-9348EAECB43D}" destId="{071266E3-7B9C-40D1-9E37-5D27B6EE27C7}" srcOrd="9" destOrd="0" presId="urn:microsoft.com/office/officeart/2005/8/layout/vProcess5"/>
    <dgm:cxn modelId="{A8CB3E79-B69B-455A-8EF4-B4AB99AC938F}" type="presParOf" srcId="{C1688E7B-AD55-4482-8AEA-9348EAECB43D}" destId="{06AD8D73-7DE8-4F83-BCC4-BE3204B9F576}" srcOrd="10" destOrd="0" presId="urn:microsoft.com/office/officeart/2005/8/layout/vProcess5"/>
    <dgm:cxn modelId="{CE501D32-80E5-4FF2-8DF6-E0F16516EDB4}" type="presParOf" srcId="{C1688E7B-AD55-4482-8AEA-9348EAECB43D}" destId="{1CDF8B21-AF56-4DD0-9FD7-64F39A396965}" srcOrd="11" destOrd="0" presId="urn:microsoft.com/office/officeart/2005/8/layout/vProcess5"/>
    <dgm:cxn modelId="{CC031CFB-4F62-4A43-97F9-CD65AD7F2A34}" type="presParOf" srcId="{C1688E7B-AD55-4482-8AEA-9348EAECB43D}" destId="{AD692C3A-B610-4FF6-B15D-A16AB562CF0E}" srcOrd="12" destOrd="0" presId="urn:microsoft.com/office/officeart/2005/8/layout/vProcess5"/>
    <dgm:cxn modelId="{3BF1657C-8C5E-4473-9239-78E778EE3A3F}" type="presParOf" srcId="{C1688E7B-AD55-4482-8AEA-9348EAECB43D}" destId="{BD26EC26-D308-4042-9414-F5373C9AE3CF}" srcOrd="13" destOrd="0" presId="urn:microsoft.com/office/officeart/2005/8/layout/vProcess5"/>
    <dgm:cxn modelId="{A87F8C37-4DDF-4D3B-98A2-C5F202495709}" type="presParOf" srcId="{C1688E7B-AD55-4482-8AEA-9348EAECB43D}" destId="{5256C8D7-F4F3-4610-8166-6BA631E38F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27D76-3FBC-43E2-A5D5-1F3EF2382D27}">
      <dsp:nvSpPr>
        <dsp:cNvPr id="0" name=""/>
        <dsp:cNvSpPr/>
      </dsp:nvSpPr>
      <dsp:spPr>
        <a:xfrm>
          <a:off x="3724836" y="902047"/>
          <a:ext cx="2247205" cy="22472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Operating System</a:t>
          </a:r>
          <a:endParaRPr lang="en-US" sz="2500" kern="1200" dirty="0"/>
        </a:p>
      </dsp:txBody>
      <dsp:txXfrm>
        <a:off x="4053932" y="1231143"/>
        <a:ext cx="1589013" cy="1589013"/>
      </dsp:txXfrm>
    </dsp:sp>
    <dsp:sp modelId="{E82F55EB-5A5B-426F-B8A1-58650E95B6FF}">
      <dsp:nvSpPr>
        <dsp:cNvPr id="0" name=""/>
        <dsp:cNvSpPr/>
      </dsp:nvSpPr>
      <dsp:spPr>
        <a:xfrm>
          <a:off x="4286638" y="401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Applications</a:t>
          </a:r>
          <a:endParaRPr lang="en-US" sz="1000" kern="1200" dirty="0"/>
        </a:p>
      </dsp:txBody>
      <dsp:txXfrm>
        <a:off x="4451186" y="164949"/>
        <a:ext cx="794506" cy="794506"/>
      </dsp:txXfrm>
    </dsp:sp>
    <dsp:sp modelId="{B75D72C8-4956-442A-809F-6675A21F01E0}">
      <dsp:nvSpPr>
        <dsp:cNvPr id="0" name=""/>
        <dsp:cNvSpPr/>
      </dsp:nvSpPr>
      <dsp:spPr>
        <a:xfrm>
          <a:off x="5554020" y="732124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Monitor</a:t>
          </a:r>
          <a:endParaRPr lang="en-US" sz="1000" kern="1200" dirty="0"/>
        </a:p>
      </dsp:txBody>
      <dsp:txXfrm>
        <a:off x="5718568" y="896672"/>
        <a:ext cx="794506" cy="794506"/>
      </dsp:txXfrm>
    </dsp:sp>
    <dsp:sp modelId="{6BEEC351-099F-4DD7-8DEA-F055345EE877}">
      <dsp:nvSpPr>
        <dsp:cNvPr id="0" name=""/>
        <dsp:cNvSpPr/>
      </dsp:nvSpPr>
      <dsp:spPr>
        <a:xfrm>
          <a:off x="5554020" y="2195572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Peripherals</a:t>
          </a:r>
          <a:endParaRPr lang="en-US" sz="1000" kern="1200" dirty="0"/>
        </a:p>
      </dsp:txBody>
      <dsp:txXfrm>
        <a:off x="5718568" y="2360120"/>
        <a:ext cx="794506" cy="794506"/>
      </dsp:txXfrm>
    </dsp:sp>
    <dsp:sp modelId="{8CCB03C3-7ED2-4372-B427-AC5A7250A644}">
      <dsp:nvSpPr>
        <dsp:cNvPr id="0" name=""/>
        <dsp:cNvSpPr/>
      </dsp:nvSpPr>
      <dsp:spPr>
        <a:xfrm>
          <a:off x="4286638" y="2927296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Keyboard</a:t>
          </a:r>
          <a:endParaRPr lang="en-US" sz="1000" kern="1200" dirty="0"/>
        </a:p>
      </dsp:txBody>
      <dsp:txXfrm>
        <a:off x="4451186" y="3091844"/>
        <a:ext cx="794506" cy="794506"/>
      </dsp:txXfrm>
    </dsp:sp>
    <dsp:sp modelId="{C3117970-0107-408B-B3E9-3591B25E1A23}">
      <dsp:nvSpPr>
        <dsp:cNvPr id="0" name=""/>
        <dsp:cNvSpPr/>
      </dsp:nvSpPr>
      <dsp:spPr>
        <a:xfrm>
          <a:off x="3019255" y="2195572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Mouse</a:t>
          </a:r>
          <a:endParaRPr lang="en-US" sz="1000" kern="1200" dirty="0"/>
        </a:p>
      </dsp:txBody>
      <dsp:txXfrm>
        <a:off x="3183803" y="2360120"/>
        <a:ext cx="794506" cy="794506"/>
      </dsp:txXfrm>
    </dsp:sp>
    <dsp:sp modelId="{8BA1FA94-1F9E-45C4-9F6C-A5FD889BACF6}">
      <dsp:nvSpPr>
        <dsp:cNvPr id="0" name=""/>
        <dsp:cNvSpPr/>
      </dsp:nvSpPr>
      <dsp:spPr>
        <a:xfrm>
          <a:off x="3019255" y="732124"/>
          <a:ext cx="1123602" cy="11236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Disk Drives</a:t>
          </a:r>
          <a:endParaRPr lang="en-US" sz="1000" kern="1200" dirty="0"/>
        </a:p>
      </dsp:txBody>
      <dsp:txXfrm>
        <a:off x="3183803" y="896672"/>
        <a:ext cx="794506" cy="794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C841-90FC-40A5-9CB1-BA2AA86831BC}">
      <dsp:nvSpPr>
        <dsp:cNvPr id="0" name=""/>
        <dsp:cNvSpPr/>
      </dsp:nvSpPr>
      <dsp:spPr>
        <a:xfrm>
          <a:off x="2333912" y="12704"/>
          <a:ext cx="1620738" cy="810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Bus</a:t>
          </a:r>
          <a:endParaRPr lang="en-US" sz="4700" kern="1200" dirty="0"/>
        </a:p>
      </dsp:txBody>
      <dsp:txXfrm>
        <a:off x="2357647" y="36439"/>
        <a:ext cx="1573268" cy="762899"/>
      </dsp:txXfrm>
    </dsp:sp>
    <dsp:sp modelId="{1E1F0AD1-7C81-45CD-84EB-B5ADD924BB1E}">
      <dsp:nvSpPr>
        <dsp:cNvPr id="0" name=""/>
        <dsp:cNvSpPr/>
      </dsp:nvSpPr>
      <dsp:spPr>
        <a:xfrm>
          <a:off x="2495986" y="823073"/>
          <a:ext cx="2063472" cy="408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74"/>
              </a:lnTo>
              <a:lnTo>
                <a:pt x="2063472" y="408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0F30C-E7F1-480A-B9E4-178D24FD9EEB}">
      <dsp:nvSpPr>
        <dsp:cNvPr id="0" name=""/>
        <dsp:cNvSpPr/>
      </dsp:nvSpPr>
      <dsp:spPr>
        <a:xfrm>
          <a:off x="4559458" y="826663"/>
          <a:ext cx="1296590" cy="810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Primary Memory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Secondary Memory</a:t>
          </a:r>
          <a:endParaRPr lang="en-US" sz="1000" kern="1200" dirty="0"/>
        </a:p>
      </dsp:txBody>
      <dsp:txXfrm>
        <a:off x="4583193" y="850398"/>
        <a:ext cx="1249120" cy="762899"/>
      </dsp:txXfrm>
    </dsp:sp>
    <dsp:sp modelId="{A9F7C32A-D32F-40F6-88EC-FD9BB1E1F161}">
      <dsp:nvSpPr>
        <dsp:cNvPr id="0" name=""/>
        <dsp:cNvSpPr/>
      </dsp:nvSpPr>
      <dsp:spPr>
        <a:xfrm>
          <a:off x="2495986" y="823073"/>
          <a:ext cx="2063472" cy="1429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977"/>
              </a:lnTo>
              <a:lnTo>
                <a:pt x="2063472" y="14299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59EC6-516E-48EA-B3E4-865F3B805524}">
      <dsp:nvSpPr>
        <dsp:cNvPr id="0" name=""/>
        <dsp:cNvSpPr/>
      </dsp:nvSpPr>
      <dsp:spPr>
        <a:xfrm>
          <a:off x="4559458" y="1847865"/>
          <a:ext cx="1296590" cy="810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Inpur Interface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Input Device (Such as a terminal)</a:t>
          </a:r>
          <a:endParaRPr lang="en-US" sz="1000" kern="1200" dirty="0"/>
        </a:p>
      </dsp:txBody>
      <dsp:txXfrm>
        <a:off x="4583193" y="1871600"/>
        <a:ext cx="1249120" cy="762899"/>
      </dsp:txXfrm>
    </dsp:sp>
    <dsp:sp modelId="{0E448A3B-819F-41E0-9A37-22FE34C4B59E}">
      <dsp:nvSpPr>
        <dsp:cNvPr id="0" name=""/>
        <dsp:cNvSpPr/>
      </dsp:nvSpPr>
      <dsp:spPr>
        <a:xfrm>
          <a:off x="2495986" y="823073"/>
          <a:ext cx="2046992" cy="240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989"/>
              </a:lnTo>
              <a:lnTo>
                <a:pt x="2046992" y="24099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0F9C7-5D64-4F67-B410-5517C2A0D5A6}">
      <dsp:nvSpPr>
        <dsp:cNvPr id="0" name=""/>
        <dsp:cNvSpPr/>
      </dsp:nvSpPr>
      <dsp:spPr>
        <a:xfrm>
          <a:off x="4542978" y="2827877"/>
          <a:ext cx="1296590" cy="810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Output Interface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Output device (Such as  a printer)</a:t>
          </a:r>
          <a:endParaRPr lang="en-US" sz="1000" kern="1200" dirty="0"/>
        </a:p>
      </dsp:txBody>
      <dsp:txXfrm>
        <a:off x="4566713" y="2851612"/>
        <a:ext cx="1249120" cy="762899"/>
      </dsp:txXfrm>
    </dsp:sp>
    <dsp:sp modelId="{0D3F32D8-9D0A-4EC0-8BE6-89976AF0E3DF}">
      <dsp:nvSpPr>
        <dsp:cNvPr id="0" name=""/>
        <dsp:cNvSpPr/>
      </dsp:nvSpPr>
      <dsp:spPr>
        <a:xfrm>
          <a:off x="2495986" y="823073"/>
          <a:ext cx="2063459" cy="338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751"/>
              </a:lnTo>
              <a:lnTo>
                <a:pt x="2063459" y="3381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9CC30-81A4-4228-A4CB-36CE69A53B54}">
      <dsp:nvSpPr>
        <dsp:cNvPr id="0" name=""/>
        <dsp:cNvSpPr/>
      </dsp:nvSpPr>
      <dsp:spPr>
        <a:xfrm>
          <a:off x="4559445" y="3799640"/>
          <a:ext cx="1296590" cy="810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 Unit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Register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ALU</a:t>
          </a:r>
          <a:endParaRPr lang="en-US" sz="1000" kern="1200" dirty="0"/>
        </a:p>
      </dsp:txBody>
      <dsp:txXfrm>
        <a:off x="4583180" y="3823375"/>
        <a:ext cx="1249120" cy="762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34B33-3562-4A89-A81E-F41F6013F085}">
      <dsp:nvSpPr>
        <dsp:cNvPr id="0" name=""/>
        <dsp:cNvSpPr/>
      </dsp:nvSpPr>
      <dsp:spPr>
        <a:xfrm>
          <a:off x="2875399" y="846197"/>
          <a:ext cx="701195" cy="506887"/>
        </a:xfrm>
        <a:custGeom>
          <a:avLst/>
          <a:gdLst/>
          <a:ahLst/>
          <a:cxnLst/>
          <a:rect l="0" t="0" r="0" b="0"/>
          <a:pathLst>
            <a:path>
              <a:moveTo>
                <a:pt x="701195" y="0"/>
              </a:moveTo>
              <a:lnTo>
                <a:pt x="701195" y="506887"/>
              </a:lnTo>
              <a:lnTo>
                <a:pt x="0" y="5068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6A029-11B9-4E7F-83A0-3D8ADF0745E0}">
      <dsp:nvSpPr>
        <dsp:cNvPr id="0" name=""/>
        <dsp:cNvSpPr/>
      </dsp:nvSpPr>
      <dsp:spPr>
        <a:xfrm>
          <a:off x="3576594" y="846197"/>
          <a:ext cx="2044448" cy="1554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045"/>
              </a:lnTo>
              <a:lnTo>
                <a:pt x="2044448" y="1377045"/>
              </a:lnTo>
              <a:lnTo>
                <a:pt x="2044448" y="1554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9EC9-E36F-4A83-BCB8-2674D2611249}">
      <dsp:nvSpPr>
        <dsp:cNvPr id="0" name=""/>
        <dsp:cNvSpPr/>
      </dsp:nvSpPr>
      <dsp:spPr>
        <a:xfrm>
          <a:off x="3530874" y="846197"/>
          <a:ext cx="91440" cy="1554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4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66CDE-2903-41DB-8763-545C24BF337E}">
      <dsp:nvSpPr>
        <dsp:cNvPr id="0" name=""/>
        <dsp:cNvSpPr/>
      </dsp:nvSpPr>
      <dsp:spPr>
        <a:xfrm>
          <a:off x="1532146" y="846197"/>
          <a:ext cx="2044448" cy="1554456"/>
        </a:xfrm>
        <a:custGeom>
          <a:avLst/>
          <a:gdLst/>
          <a:ahLst/>
          <a:cxnLst/>
          <a:rect l="0" t="0" r="0" b="0"/>
          <a:pathLst>
            <a:path>
              <a:moveTo>
                <a:pt x="2044448" y="0"/>
              </a:moveTo>
              <a:lnTo>
                <a:pt x="2044448" y="1377045"/>
              </a:lnTo>
              <a:lnTo>
                <a:pt x="0" y="1377045"/>
              </a:lnTo>
              <a:lnTo>
                <a:pt x="0" y="15544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FD7C2-0570-49E1-A0F3-DAB404E97EBF}">
      <dsp:nvSpPr>
        <dsp:cNvPr id="0" name=""/>
        <dsp:cNvSpPr/>
      </dsp:nvSpPr>
      <dsp:spPr>
        <a:xfrm>
          <a:off x="3154187" y="1384"/>
          <a:ext cx="844813" cy="84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C9A3C-D228-4EC7-A3D1-D25580DD3C29}">
      <dsp:nvSpPr>
        <dsp:cNvPr id="0" name=""/>
        <dsp:cNvSpPr/>
      </dsp:nvSpPr>
      <dsp:spPr>
        <a:xfrm>
          <a:off x="3154187" y="1384"/>
          <a:ext cx="844813" cy="84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335C7-BF6A-4E9E-94B5-D7D65B3DD196}">
      <dsp:nvSpPr>
        <dsp:cNvPr id="0" name=""/>
        <dsp:cNvSpPr/>
      </dsp:nvSpPr>
      <dsp:spPr>
        <a:xfrm>
          <a:off x="2731781" y="153450"/>
          <a:ext cx="1689626" cy="5406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Root</a:t>
          </a:r>
          <a:endParaRPr lang="en-US" sz="3600" kern="1200" dirty="0"/>
        </a:p>
      </dsp:txBody>
      <dsp:txXfrm>
        <a:off x="2731781" y="153450"/>
        <a:ext cx="1689626" cy="540680"/>
      </dsp:txXfrm>
    </dsp:sp>
    <dsp:sp modelId="{F4BADB8B-D1A9-48CC-B365-FC8A0BACAAF6}">
      <dsp:nvSpPr>
        <dsp:cNvPr id="0" name=""/>
        <dsp:cNvSpPr/>
      </dsp:nvSpPr>
      <dsp:spPr>
        <a:xfrm>
          <a:off x="1109739" y="2400654"/>
          <a:ext cx="844813" cy="84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1C15-7447-4285-AC6D-EA9AAC692961}">
      <dsp:nvSpPr>
        <dsp:cNvPr id="0" name=""/>
        <dsp:cNvSpPr/>
      </dsp:nvSpPr>
      <dsp:spPr>
        <a:xfrm>
          <a:off x="1109739" y="2400654"/>
          <a:ext cx="844813" cy="84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2B1D4-8926-4759-A6F2-FAEF03849BCD}">
      <dsp:nvSpPr>
        <dsp:cNvPr id="0" name=""/>
        <dsp:cNvSpPr/>
      </dsp:nvSpPr>
      <dsp:spPr>
        <a:xfrm>
          <a:off x="687333" y="2552720"/>
          <a:ext cx="1689626" cy="5406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</a:t>
          </a:r>
          <a:endParaRPr lang="en-US" sz="3600" kern="1200" dirty="0"/>
        </a:p>
      </dsp:txBody>
      <dsp:txXfrm>
        <a:off x="687333" y="2552720"/>
        <a:ext cx="1689626" cy="540680"/>
      </dsp:txXfrm>
    </dsp:sp>
    <dsp:sp modelId="{455ACB15-8E82-41F5-AB39-C63EA98ED140}">
      <dsp:nvSpPr>
        <dsp:cNvPr id="0" name=""/>
        <dsp:cNvSpPr/>
      </dsp:nvSpPr>
      <dsp:spPr>
        <a:xfrm>
          <a:off x="3154187" y="2400654"/>
          <a:ext cx="844813" cy="84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13215-54C3-42E6-BBF7-0B504983ADB1}">
      <dsp:nvSpPr>
        <dsp:cNvPr id="0" name=""/>
        <dsp:cNvSpPr/>
      </dsp:nvSpPr>
      <dsp:spPr>
        <a:xfrm>
          <a:off x="3154187" y="2400654"/>
          <a:ext cx="844813" cy="84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A764D-DD23-46EC-BDE3-2C39C3B737A4}">
      <dsp:nvSpPr>
        <dsp:cNvPr id="0" name=""/>
        <dsp:cNvSpPr/>
      </dsp:nvSpPr>
      <dsp:spPr>
        <a:xfrm>
          <a:off x="2731781" y="2552720"/>
          <a:ext cx="1689626" cy="5406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</a:t>
          </a:r>
          <a:endParaRPr lang="en-US" sz="3600" kern="1200" dirty="0"/>
        </a:p>
      </dsp:txBody>
      <dsp:txXfrm>
        <a:off x="2731781" y="2552720"/>
        <a:ext cx="1689626" cy="540680"/>
      </dsp:txXfrm>
    </dsp:sp>
    <dsp:sp modelId="{52C9F4DC-0F6A-4064-A7F7-07F6487E0238}">
      <dsp:nvSpPr>
        <dsp:cNvPr id="0" name=""/>
        <dsp:cNvSpPr/>
      </dsp:nvSpPr>
      <dsp:spPr>
        <a:xfrm>
          <a:off x="5198635" y="2400654"/>
          <a:ext cx="844813" cy="84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17858-DD8B-4D0C-8827-1864DF1E3E3A}">
      <dsp:nvSpPr>
        <dsp:cNvPr id="0" name=""/>
        <dsp:cNvSpPr/>
      </dsp:nvSpPr>
      <dsp:spPr>
        <a:xfrm>
          <a:off x="5198635" y="2400654"/>
          <a:ext cx="844813" cy="84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8364E-A1CB-4930-A588-117D628B7DB8}">
      <dsp:nvSpPr>
        <dsp:cNvPr id="0" name=""/>
        <dsp:cNvSpPr/>
      </dsp:nvSpPr>
      <dsp:spPr>
        <a:xfrm>
          <a:off x="4776229" y="2552720"/>
          <a:ext cx="1689626" cy="5406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</a:t>
          </a:r>
          <a:endParaRPr lang="en-US" sz="3600" kern="1200" dirty="0"/>
        </a:p>
      </dsp:txBody>
      <dsp:txXfrm>
        <a:off x="4776229" y="2552720"/>
        <a:ext cx="1689626" cy="540680"/>
      </dsp:txXfrm>
    </dsp:sp>
    <dsp:sp modelId="{49397BC9-94D7-4F4D-B118-FE2A791DA4B4}">
      <dsp:nvSpPr>
        <dsp:cNvPr id="0" name=""/>
        <dsp:cNvSpPr/>
      </dsp:nvSpPr>
      <dsp:spPr>
        <a:xfrm>
          <a:off x="2131963" y="1201019"/>
          <a:ext cx="844813" cy="8448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EDB37-0670-4BE8-AE54-398A1D4B8C7A}">
      <dsp:nvSpPr>
        <dsp:cNvPr id="0" name=""/>
        <dsp:cNvSpPr/>
      </dsp:nvSpPr>
      <dsp:spPr>
        <a:xfrm>
          <a:off x="2131963" y="1201019"/>
          <a:ext cx="844813" cy="8448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F8009-077C-4235-8F14-5C1FD453A95D}">
      <dsp:nvSpPr>
        <dsp:cNvPr id="0" name=""/>
        <dsp:cNvSpPr/>
      </dsp:nvSpPr>
      <dsp:spPr>
        <a:xfrm>
          <a:off x="1709557" y="1353085"/>
          <a:ext cx="1689626" cy="54068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</a:t>
          </a:r>
          <a:endParaRPr lang="en-US" sz="3600" kern="1200" dirty="0"/>
        </a:p>
      </dsp:txBody>
      <dsp:txXfrm>
        <a:off x="1709557" y="1353085"/>
        <a:ext cx="1689626" cy="540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8AB9F-0EA7-453C-A433-1559192E2EF8}">
      <dsp:nvSpPr>
        <dsp:cNvPr id="0" name=""/>
        <dsp:cNvSpPr/>
      </dsp:nvSpPr>
      <dsp:spPr>
        <a:xfrm>
          <a:off x="1240368" y="35325"/>
          <a:ext cx="7577662" cy="1103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13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Parent</a:t>
          </a:r>
          <a:endParaRPr lang="en-US" sz="2100" kern="1200" dirty="0"/>
        </a:p>
      </dsp:txBody>
      <dsp:txXfrm>
        <a:off x="1240368" y="311123"/>
        <a:ext cx="7301864" cy="551597"/>
      </dsp:txXfrm>
    </dsp:sp>
    <dsp:sp modelId="{CF51BA45-8E3B-4B2E-866D-F1AA5540E76B}">
      <dsp:nvSpPr>
        <dsp:cNvPr id="0" name=""/>
        <dsp:cNvSpPr/>
      </dsp:nvSpPr>
      <dsp:spPr>
        <a:xfrm>
          <a:off x="1240368" y="887846"/>
          <a:ext cx="1746651" cy="20405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Application program</a:t>
          </a:r>
          <a:endParaRPr lang="en-US" sz="2100" kern="1200" dirty="0"/>
        </a:p>
      </dsp:txBody>
      <dsp:txXfrm>
        <a:off x="1240368" y="887846"/>
        <a:ext cx="1746651" cy="2040576"/>
      </dsp:txXfrm>
    </dsp:sp>
    <dsp:sp modelId="{B880287B-F22B-4EA3-96AA-3FB4E8CF782A}">
      <dsp:nvSpPr>
        <dsp:cNvPr id="0" name=""/>
        <dsp:cNvSpPr/>
      </dsp:nvSpPr>
      <dsp:spPr>
        <a:xfrm>
          <a:off x="2987019" y="402926"/>
          <a:ext cx="5831011" cy="1103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13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</a:t>
          </a:r>
          <a:endParaRPr lang="en-US" sz="2100" kern="1200" dirty="0"/>
        </a:p>
      </dsp:txBody>
      <dsp:txXfrm>
        <a:off x="2987019" y="678724"/>
        <a:ext cx="5555213" cy="551597"/>
      </dsp:txXfrm>
    </dsp:sp>
    <dsp:sp modelId="{49B5A319-C714-4B1E-89A9-895462A30FFB}">
      <dsp:nvSpPr>
        <dsp:cNvPr id="0" name=""/>
        <dsp:cNvSpPr/>
      </dsp:nvSpPr>
      <dsp:spPr>
        <a:xfrm>
          <a:off x="2987019" y="1255447"/>
          <a:ext cx="1746651" cy="1988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Resident system program</a:t>
          </a:r>
          <a:endParaRPr lang="en-US" sz="2100" kern="1200" dirty="0"/>
        </a:p>
      </dsp:txBody>
      <dsp:txXfrm>
        <a:off x="2987019" y="1255447"/>
        <a:ext cx="1746651" cy="1988564"/>
      </dsp:txXfrm>
    </dsp:sp>
    <dsp:sp modelId="{8F2A09BD-1903-4A5D-A9D7-FFB9639A10C7}">
      <dsp:nvSpPr>
        <dsp:cNvPr id="0" name=""/>
        <dsp:cNvSpPr/>
      </dsp:nvSpPr>
      <dsp:spPr>
        <a:xfrm>
          <a:off x="4733671" y="770527"/>
          <a:ext cx="4084360" cy="1103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13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</a:t>
          </a:r>
          <a:endParaRPr lang="en-US" sz="2100" kern="1200" dirty="0"/>
        </a:p>
      </dsp:txBody>
      <dsp:txXfrm>
        <a:off x="4733671" y="1046325"/>
        <a:ext cx="3808562" cy="551597"/>
      </dsp:txXfrm>
    </dsp:sp>
    <dsp:sp modelId="{D8EFB145-52F6-4FBD-B8A7-4BE5DB30E53A}">
      <dsp:nvSpPr>
        <dsp:cNvPr id="0" name=""/>
        <dsp:cNvSpPr/>
      </dsp:nvSpPr>
      <dsp:spPr>
        <a:xfrm>
          <a:off x="4733671" y="1623048"/>
          <a:ext cx="1746651" cy="20018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MS-DOS device drivers</a:t>
          </a:r>
          <a:endParaRPr lang="en-US" sz="2100" kern="1200" dirty="0"/>
        </a:p>
      </dsp:txBody>
      <dsp:txXfrm>
        <a:off x="4733671" y="1623048"/>
        <a:ext cx="1746651" cy="2001860"/>
      </dsp:txXfrm>
    </dsp:sp>
    <dsp:sp modelId="{9F753997-5A3D-4B6B-8633-1ABF19AD9FEB}">
      <dsp:nvSpPr>
        <dsp:cNvPr id="0" name=""/>
        <dsp:cNvSpPr/>
      </dsp:nvSpPr>
      <dsp:spPr>
        <a:xfrm>
          <a:off x="6480322" y="1138128"/>
          <a:ext cx="2337708" cy="110319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513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</a:t>
          </a:r>
          <a:endParaRPr lang="en-US" sz="2100" kern="1200" dirty="0"/>
        </a:p>
      </dsp:txBody>
      <dsp:txXfrm>
        <a:off x="6480322" y="1413926"/>
        <a:ext cx="2061910" cy="551597"/>
      </dsp:txXfrm>
    </dsp:sp>
    <dsp:sp modelId="{90E35E84-BB38-4609-8D4F-DB306466866A}">
      <dsp:nvSpPr>
        <dsp:cNvPr id="0" name=""/>
        <dsp:cNvSpPr/>
      </dsp:nvSpPr>
      <dsp:spPr>
        <a:xfrm>
          <a:off x="6480322" y="1990649"/>
          <a:ext cx="1762564" cy="2025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ROM BIOS device drivers</a:t>
          </a:r>
          <a:endParaRPr lang="en-US" sz="2100" kern="1200" dirty="0"/>
        </a:p>
      </dsp:txBody>
      <dsp:txXfrm>
        <a:off x="6480322" y="1990649"/>
        <a:ext cx="1762564" cy="2025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7A78E-FD80-444D-92C6-71DD9CBF5E05}">
      <dsp:nvSpPr>
        <dsp:cNvPr id="0" name=""/>
        <dsp:cNvSpPr/>
      </dsp:nvSpPr>
      <dsp:spPr>
        <a:xfrm>
          <a:off x="0" y="0"/>
          <a:ext cx="6216272" cy="92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Registers</a:t>
          </a:r>
          <a:endParaRPr lang="en-US" sz="4100" kern="1200" dirty="0"/>
        </a:p>
      </dsp:txBody>
      <dsp:txXfrm>
        <a:off x="27079" y="27079"/>
        <a:ext cx="5110458" cy="870374"/>
      </dsp:txXfrm>
    </dsp:sp>
    <dsp:sp modelId="{EFA7F3D9-597A-408B-9AC2-287DDEA96FCC}">
      <dsp:nvSpPr>
        <dsp:cNvPr id="0" name=""/>
        <dsp:cNvSpPr/>
      </dsp:nvSpPr>
      <dsp:spPr>
        <a:xfrm>
          <a:off x="464202" y="1052939"/>
          <a:ext cx="6216272" cy="92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cache</a:t>
          </a:r>
          <a:endParaRPr lang="en-US" sz="4100" kern="1200" dirty="0"/>
        </a:p>
      </dsp:txBody>
      <dsp:txXfrm>
        <a:off x="491281" y="1080018"/>
        <a:ext cx="5096966" cy="870374"/>
      </dsp:txXfrm>
    </dsp:sp>
    <dsp:sp modelId="{670C926E-80DA-4568-8447-62A82E173FFE}">
      <dsp:nvSpPr>
        <dsp:cNvPr id="0" name=""/>
        <dsp:cNvSpPr/>
      </dsp:nvSpPr>
      <dsp:spPr>
        <a:xfrm>
          <a:off x="928404" y="2105879"/>
          <a:ext cx="6216272" cy="92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Main memory</a:t>
          </a:r>
          <a:endParaRPr lang="en-US" sz="4100" kern="1200" dirty="0"/>
        </a:p>
      </dsp:txBody>
      <dsp:txXfrm>
        <a:off x="955483" y="2132958"/>
        <a:ext cx="5096966" cy="870374"/>
      </dsp:txXfrm>
    </dsp:sp>
    <dsp:sp modelId="{C850BE3E-C096-4E07-AC12-EE0F8E6E1352}">
      <dsp:nvSpPr>
        <dsp:cNvPr id="0" name=""/>
        <dsp:cNvSpPr/>
      </dsp:nvSpPr>
      <dsp:spPr>
        <a:xfrm>
          <a:off x="1392606" y="3158818"/>
          <a:ext cx="6216272" cy="92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Solid-state disk</a:t>
          </a:r>
          <a:endParaRPr lang="en-US" sz="4100" kern="1200" dirty="0"/>
        </a:p>
      </dsp:txBody>
      <dsp:txXfrm>
        <a:off x="1419685" y="3185897"/>
        <a:ext cx="5096966" cy="870374"/>
      </dsp:txXfrm>
    </dsp:sp>
    <dsp:sp modelId="{155AEAD4-4045-4D80-A82D-F51D89FDC61C}">
      <dsp:nvSpPr>
        <dsp:cNvPr id="0" name=""/>
        <dsp:cNvSpPr/>
      </dsp:nvSpPr>
      <dsp:spPr>
        <a:xfrm>
          <a:off x="1856808" y="4211758"/>
          <a:ext cx="6216272" cy="924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Megnetic disk</a:t>
          </a:r>
          <a:endParaRPr lang="en-US" sz="4100" kern="1200" dirty="0"/>
        </a:p>
      </dsp:txBody>
      <dsp:txXfrm>
        <a:off x="1883887" y="4238837"/>
        <a:ext cx="5096966" cy="870374"/>
      </dsp:txXfrm>
    </dsp:sp>
    <dsp:sp modelId="{B566CDD0-1F00-497F-888A-913F0FB59BAC}">
      <dsp:nvSpPr>
        <dsp:cNvPr id="0" name=""/>
        <dsp:cNvSpPr/>
      </dsp:nvSpPr>
      <dsp:spPr>
        <a:xfrm>
          <a:off x="5615326" y="675422"/>
          <a:ext cx="600946" cy="600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5750539" y="675422"/>
        <a:ext cx="330520" cy="452212"/>
      </dsp:txXfrm>
    </dsp:sp>
    <dsp:sp modelId="{EE887A13-97D0-4ABB-A311-49335198489B}">
      <dsp:nvSpPr>
        <dsp:cNvPr id="0" name=""/>
        <dsp:cNvSpPr/>
      </dsp:nvSpPr>
      <dsp:spPr>
        <a:xfrm>
          <a:off x="6079528" y="1728361"/>
          <a:ext cx="600946" cy="600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214741" y="1728361"/>
        <a:ext cx="330520" cy="452212"/>
      </dsp:txXfrm>
    </dsp:sp>
    <dsp:sp modelId="{81CF12EF-DF88-4C74-AEEF-93904C3E6DEE}">
      <dsp:nvSpPr>
        <dsp:cNvPr id="0" name=""/>
        <dsp:cNvSpPr/>
      </dsp:nvSpPr>
      <dsp:spPr>
        <a:xfrm>
          <a:off x="6543730" y="2765892"/>
          <a:ext cx="600946" cy="600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678943" y="2765892"/>
        <a:ext cx="330520" cy="452212"/>
      </dsp:txXfrm>
    </dsp:sp>
    <dsp:sp modelId="{071266E3-7B9C-40D1-9E37-5D27B6EE27C7}">
      <dsp:nvSpPr>
        <dsp:cNvPr id="0" name=""/>
        <dsp:cNvSpPr/>
      </dsp:nvSpPr>
      <dsp:spPr>
        <a:xfrm>
          <a:off x="7007932" y="3829104"/>
          <a:ext cx="600946" cy="600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7143145" y="3829104"/>
        <a:ext cx="330520" cy="452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09-Oct-23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09-Oct-23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microsoft.com/office/2007/relationships/media" Target="../media/media8.wm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microsoft.com/office/2007/relationships/media" Target="../media/media9.wma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10.wma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video" Target="NULL" TargetMode="Externa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diagramDrawing" Target="../diagrams/drawing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microsoft.com/office/2007/relationships/media" Target="../media/media11.wm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microsoft.com/office/2007/relationships/media" Target="../media/media12.wma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13.wma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video" Target="NULL" TargetMode="Externa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diagramDrawing" Target="../diagrams/drawing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12" Type="http://schemas.microsoft.com/office/2007/relationships/media" Target="../media/media14.wma"/><Relationship Id="rId2" Type="http://schemas.openxmlformats.org/officeDocument/2006/relationships/video" Target="NULL" TargetMode="Externa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5" Type="http://schemas.microsoft.com/office/2007/relationships/diagramDrawing" Target="../diagrams/drawing6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Relationship Id="rId14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media" Target="../media/media2.wma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3.wma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microsoft.com/office/2007/relationships/media" Target="../media/media4.wm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wma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diagramDrawing" Target="../diagrams/drawing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microsoft.com/office/2007/relationships/media" Target="../media/media6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microsoft.com/office/2007/relationships/media" Target="../media/media7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173" y="837057"/>
            <a:ext cx="7131177" cy="1609344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Science &amp; Technology</a:t>
            </a:r>
            <a:r>
              <a:rPr lang="en-US" sz="40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40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Name: Operating System</a:t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Code: 68541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425" y="3152775"/>
            <a:ext cx="2752725" cy="15144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M.A.Moly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Junior instructor(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Feni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computer Institute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4410" y="594023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all" spc="0" normalizeH="0" baseline="0" noProof="0" dirty="0">
              <a:ln>
                <a:noFill/>
              </a:ln>
              <a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22248" y="3084195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anchor="t">
            <a:normAutofit/>
          </a:bodyPr>
          <a:lstStyle/>
          <a:p>
            <a:r>
              <a:rPr lang="en-US" sz="1600" dirty="0" smtClean="0"/>
              <a:t>	Operating </a:t>
            </a:r>
            <a:r>
              <a:rPr lang="en-US" sz="1600" dirty="0"/>
              <a:t>system - </a:t>
            </a:r>
            <a:r>
              <a:rPr lang="as-IN" sz="1600" dirty="0"/>
              <a:t>এর মূলত দুটি অংশ রয়েছে । </a:t>
            </a:r>
            <a:r>
              <a:rPr lang="as-IN" sz="1600" dirty="0" smtClean="0"/>
              <a:t>একটি </a:t>
            </a:r>
            <a:r>
              <a:rPr lang="en-US" sz="1600" dirty="0"/>
              <a:t>হলো </a:t>
            </a:r>
            <a:r>
              <a:rPr lang="en-US" sz="1600" dirty="0" smtClean="0"/>
              <a:t>Kernel </a:t>
            </a:r>
            <a:r>
              <a:rPr lang="as-IN" sz="1600" dirty="0"/>
              <a:t>বা </a:t>
            </a:r>
            <a:r>
              <a:rPr lang="en-US" sz="1600" dirty="0"/>
              <a:t>Nucleus </a:t>
            </a:r>
            <a:r>
              <a:rPr lang="as-IN" sz="1600" dirty="0"/>
              <a:t>বা </a:t>
            </a:r>
            <a:r>
              <a:rPr lang="en-US" sz="1600" dirty="0" smtClean="0"/>
              <a:t>Resident program – </a:t>
            </a:r>
            <a:r>
              <a:rPr lang="as-IN" sz="1600" dirty="0" smtClean="0"/>
              <a:t>অপরটি</a:t>
            </a:r>
            <a:r>
              <a:rPr lang="en-US" sz="1600" dirty="0" smtClean="0"/>
              <a:t> হলো User </a:t>
            </a:r>
            <a:r>
              <a:rPr lang="en-US" sz="1600" dirty="0"/>
              <a:t>interface </a:t>
            </a:r>
            <a:r>
              <a:rPr lang="as-IN" sz="1600" dirty="0"/>
              <a:t>বা </a:t>
            </a:r>
            <a:r>
              <a:rPr lang="en-US" sz="1600" dirty="0"/>
              <a:t>Shell </a:t>
            </a:r>
            <a:r>
              <a:rPr lang="as-IN" sz="1600" dirty="0"/>
              <a:t>বা ট্রানজিয়েন্ট প্রোগ্রাম । </a:t>
            </a:r>
            <a:r>
              <a:rPr lang="en-US" sz="1600" dirty="0"/>
              <a:t>Computer - </a:t>
            </a:r>
            <a:r>
              <a:rPr lang="as-IN" sz="1600" dirty="0"/>
              <a:t>এর চালিকাশক্তি যেমন </a:t>
            </a:r>
            <a:r>
              <a:rPr lang="en-US" sz="1600" dirty="0"/>
              <a:t>Operating System , </a:t>
            </a:r>
            <a:r>
              <a:rPr lang="as-IN" sz="1600" dirty="0"/>
              <a:t>তেমনি </a:t>
            </a:r>
            <a:r>
              <a:rPr lang="en-US" sz="1600" dirty="0"/>
              <a:t>Operating system - </a:t>
            </a:r>
            <a:r>
              <a:rPr lang="as-IN" sz="1600" dirty="0"/>
              <a:t>এর মূল চালিকাশক্তি হচ্ছে </a:t>
            </a:r>
            <a:r>
              <a:rPr lang="en-US" sz="1600" dirty="0"/>
              <a:t>Kernel </a:t>
            </a:r>
            <a:r>
              <a:rPr lang="en-US" sz="1600" dirty="0" smtClean="0"/>
              <a:t>।</a:t>
            </a:r>
          </a:p>
          <a:p>
            <a:r>
              <a:rPr lang="as-IN" sz="1600" dirty="0" smtClean="0"/>
              <a:t>( </a:t>
            </a:r>
            <a:r>
              <a:rPr lang="en-US" sz="1600" dirty="0"/>
              <a:t>BIOS ) , </a:t>
            </a:r>
            <a:r>
              <a:rPr lang="as-IN" sz="1600" dirty="0"/>
              <a:t>কার্নেল বা মনিটরকে </a:t>
            </a:r>
            <a:r>
              <a:rPr lang="en-US" sz="1600" dirty="0"/>
              <a:t>POST ( Power on self test ) </a:t>
            </a:r>
            <a:r>
              <a:rPr lang="as-IN" sz="1600" dirty="0"/>
              <a:t>সম্পন্ন করার পর </a:t>
            </a:r>
            <a:r>
              <a:rPr lang="en-US" sz="1600" dirty="0"/>
              <a:t>Secondary memory </a:t>
            </a:r>
            <a:r>
              <a:rPr lang="as-IN" sz="1600" dirty="0"/>
              <a:t>থেকে </a:t>
            </a:r>
            <a:r>
              <a:rPr lang="en-US" sz="1600" dirty="0"/>
              <a:t>Read </a:t>
            </a:r>
            <a:r>
              <a:rPr lang="as-IN" sz="1600" dirty="0"/>
              <a:t>করে </a:t>
            </a:r>
            <a:r>
              <a:rPr lang="en-US" sz="1600" dirty="0"/>
              <a:t>Main memory - </a:t>
            </a:r>
            <a:r>
              <a:rPr lang="as-IN" sz="1600" dirty="0"/>
              <a:t>তে </a:t>
            </a:r>
            <a:r>
              <a:rPr lang="en-US" sz="1600" dirty="0"/>
              <a:t>Load </a:t>
            </a:r>
            <a:r>
              <a:rPr lang="as-IN" sz="1600" dirty="0"/>
              <a:t>করে । এ </a:t>
            </a:r>
            <a:r>
              <a:rPr lang="en-US" sz="1600" dirty="0"/>
              <a:t>Program - </a:t>
            </a:r>
            <a:r>
              <a:rPr lang="as-IN" sz="1600" dirty="0"/>
              <a:t>কে </a:t>
            </a:r>
            <a:r>
              <a:rPr lang="en-US" sz="1600" dirty="0"/>
              <a:t>Boot program - </a:t>
            </a:r>
            <a:r>
              <a:rPr lang="as-IN" sz="1600" dirty="0"/>
              <a:t>ও বলা হয় । </a:t>
            </a:r>
            <a:r>
              <a:rPr lang="en-US" sz="1600" dirty="0"/>
              <a:t>Operating system - </a:t>
            </a:r>
            <a:r>
              <a:rPr lang="as-IN" sz="1600" dirty="0"/>
              <a:t>এর বাকি অংশ সাধারণত </a:t>
            </a:r>
            <a:r>
              <a:rPr lang="en-US" sz="1600" dirty="0"/>
              <a:t>Secondary memory - </a:t>
            </a:r>
            <a:r>
              <a:rPr lang="as-IN" sz="1600" dirty="0"/>
              <a:t>তে অবস্থান করে কার্নেল - এর প্রয়ােজনে দরকারি ট্রানজিয়েন্ট প্রােগ্রামকে </a:t>
            </a:r>
            <a:r>
              <a:rPr lang="en-US" sz="1600" dirty="0"/>
              <a:t>Main memory - </a:t>
            </a:r>
            <a:r>
              <a:rPr lang="as-IN" sz="1600" dirty="0"/>
              <a:t>তে নিয়ে আসে এবং কাজ শেষে পুনরায় </a:t>
            </a:r>
            <a:r>
              <a:rPr lang="en-US" sz="1600" dirty="0"/>
              <a:t>Secondary memory - </a:t>
            </a:r>
            <a:r>
              <a:rPr lang="as-IN" sz="1600" dirty="0"/>
              <a:t>তে ফিরিয়ে দেয় </a:t>
            </a:r>
            <a:r>
              <a:rPr lang="as-IN" sz="1600" dirty="0" smtClean="0"/>
              <a:t>।</a:t>
            </a:r>
            <a:endParaRPr lang="en-US" sz="1600" dirty="0" smtClean="0"/>
          </a:p>
          <a:p>
            <a:r>
              <a:rPr lang="as-IN" sz="1600" dirty="0" smtClean="0"/>
              <a:t> </a:t>
            </a:r>
            <a:r>
              <a:rPr lang="as-IN" sz="1600" dirty="0"/>
              <a:t>প্রসেসর ব্যবস্থাপনায় প্রত্যেক </a:t>
            </a:r>
            <a:r>
              <a:rPr lang="en-US" sz="1600" dirty="0"/>
              <a:t>Application - </a:t>
            </a:r>
            <a:r>
              <a:rPr lang="as-IN" sz="1600" dirty="0"/>
              <a:t>কে সময় ভাগ করে দেয়া হয় । এর ফলে প্রসেসর </a:t>
            </a:r>
            <a:r>
              <a:rPr lang="en-US" sz="1600" dirty="0"/>
              <a:t>Time slice </a:t>
            </a:r>
            <a:r>
              <a:rPr lang="as-IN" sz="1600" dirty="0"/>
              <a:t>অনুযায়ী </a:t>
            </a:r>
            <a:r>
              <a:rPr lang="en-US" sz="1600" dirty="0"/>
              <a:t>Multiuser </a:t>
            </a:r>
            <a:r>
              <a:rPr lang="as-IN" sz="1600" dirty="0"/>
              <a:t>ও </a:t>
            </a:r>
            <a:r>
              <a:rPr lang="en-US" sz="1600" dirty="0"/>
              <a:t>Multitasking </a:t>
            </a:r>
            <a:r>
              <a:rPr lang="as-IN" sz="1600" dirty="0"/>
              <a:t>করতে পারে । বিভিন্ন </a:t>
            </a:r>
            <a:r>
              <a:rPr lang="en-US" sz="1600" dirty="0"/>
              <a:t>Operating system - </a:t>
            </a:r>
            <a:r>
              <a:rPr lang="as-IN" sz="1600" dirty="0"/>
              <a:t>এর ভিন্ন ভিন্ন </a:t>
            </a:r>
            <a:r>
              <a:rPr lang="en-US" sz="1600" dirty="0"/>
              <a:t>Kernel </a:t>
            </a:r>
            <a:r>
              <a:rPr lang="as-IN" sz="1600" dirty="0"/>
              <a:t>রয়েছে । ভিন্ন ভিন্ন </a:t>
            </a:r>
            <a:r>
              <a:rPr lang="en-US" sz="1600" dirty="0"/>
              <a:t>O / S - </a:t>
            </a:r>
            <a:r>
              <a:rPr lang="as-IN" sz="1600" dirty="0"/>
              <a:t>এর </a:t>
            </a:r>
            <a:r>
              <a:rPr lang="en-US" sz="1600" dirty="0"/>
              <a:t>Kernel design - </a:t>
            </a:r>
            <a:r>
              <a:rPr lang="as-IN" sz="1600" dirty="0"/>
              <a:t>ও আলাদা হয়ে থাকে । মূলত কার্নেল </a:t>
            </a:r>
            <a:r>
              <a:rPr lang="en-US" sz="1600" dirty="0"/>
              <a:t>হলো </a:t>
            </a:r>
            <a:r>
              <a:rPr lang="as-IN" sz="1600" dirty="0" smtClean="0"/>
              <a:t>একটি </a:t>
            </a:r>
            <a:r>
              <a:rPr lang="en-US" sz="1600" dirty="0"/>
              <a:t>Software , </a:t>
            </a:r>
            <a:r>
              <a:rPr lang="as-IN" sz="1600" dirty="0"/>
              <a:t>যা </a:t>
            </a:r>
            <a:r>
              <a:rPr lang="en-US" sz="1600" dirty="0"/>
              <a:t>Application - </a:t>
            </a:r>
            <a:r>
              <a:rPr lang="as-IN" sz="1600" dirty="0"/>
              <a:t>সমূহকে </a:t>
            </a:r>
            <a:r>
              <a:rPr lang="en-US" sz="1600" dirty="0"/>
              <a:t>Computer hardware - </a:t>
            </a:r>
            <a:r>
              <a:rPr lang="as-IN" sz="1600" dirty="0"/>
              <a:t>এর </a:t>
            </a:r>
            <a:r>
              <a:rPr lang="as-IN" sz="1600" dirty="0" smtClean="0"/>
              <a:t>সাথে</a:t>
            </a:r>
            <a:r>
              <a:rPr lang="en-US" sz="1600" dirty="0" smtClean="0"/>
              <a:t> যোগাযোগ</a:t>
            </a:r>
            <a:r>
              <a:rPr lang="as-IN" sz="1600" dirty="0" smtClean="0"/>
              <a:t> করতে </a:t>
            </a:r>
            <a:r>
              <a:rPr lang="as-IN" sz="1600" dirty="0"/>
              <a:t>দেয় এবং অন্যান্য </a:t>
            </a:r>
            <a:r>
              <a:rPr lang="en-US" sz="1600" dirty="0"/>
              <a:t>Application - </a:t>
            </a:r>
            <a:r>
              <a:rPr lang="as-IN" sz="1600" dirty="0"/>
              <a:t>এর সাথে কাজ করতে সহায়তা করে </a:t>
            </a:r>
            <a:r>
              <a:rPr lang="as-IN" sz="1600" dirty="0" smtClean="0"/>
              <a:t>।</a:t>
            </a:r>
            <a:endParaRPr lang="en-US" sz="1600" dirty="0" smtClean="0"/>
          </a:p>
          <a:p>
            <a:r>
              <a:rPr lang="as-IN" sz="1600" dirty="0" smtClean="0"/>
              <a:t> </a:t>
            </a:r>
            <a:r>
              <a:rPr lang="en-US" sz="1600" dirty="0"/>
              <a:t>L </a:t>
            </a:r>
            <a:r>
              <a:rPr lang="as-IN" sz="1600" dirty="0"/>
              <a:t>একটি </a:t>
            </a:r>
            <a:r>
              <a:rPr lang="en-US" sz="1600" dirty="0"/>
              <a:t>Kernel - </a:t>
            </a:r>
            <a:r>
              <a:rPr lang="as-IN" sz="1600" dirty="0"/>
              <a:t>এর আবার বিভিন্ন </a:t>
            </a:r>
            <a:r>
              <a:rPr lang="en-US" sz="1600" dirty="0"/>
              <a:t>Version </a:t>
            </a:r>
            <a:r>
              <a:rPr lang="as-IN" sz="1600" dirty="0"/>
              <a:t>থাকে , যেমন – </a:t>
            </a:r>
            <a:r>
              <a:rPr lang="en-US" sz="1600" dirty="0"/>
              <a:t>Linux - </a:t>
            </a:r>
            <a:r>
              <a:rPr lang="as-IN" sz="1600" dirty="0"/>
              <a:t>এর একটি </a:t>
            </a:r>
            <a:r>
              <a:rPr lang="en-US" sz="1600" dirty="0"/>
              <a:t>Kernel version হলো </a:t>
            </a:r>
            <a:r>
              <a:rPr lang="as-IN" sz="1600" dirty="0" smtClean="0"/>
              <a:t>2 </a:t>
            </a:r>
            <a:r>
              <a:rPr lang="as-IN" sz="1600" dirty="0"/>
              <a:t>. 6 . 5 - 1 . 365 # 1 । </a:t>
            </a:r>
            <a:r>
              <a:rPr lang="en-US" sz="1600" dirty="0"/>
              <a:t>Version </a:t>
            </a:r>
            <a:r>
              <a:rPr lang="as-IN" sz="1600" dirty="0"/>
              <a:t>জানার </a:t>
            </a:r>
            <a:r>
              <a:rPr lang="as-IN" sz="1600" dirty="0" smtClean="0"/>
              <a:t>জন্য</a:t>
            </a:r>
            <a:endParaRPr lang="en-US" sz="1600" dirty="0" smtClean="0"/>
          </a:p>
          <a:p>
            <a:r>
              <a:rPr lang="as-IN" sz="1600" dirty="0" smtClean="0"/>
              <a:t> </a:t>
            </a:r>
            <a:r>
              <a:rPr lang="en-US" sz="1600" dirty="0"/>
              <a:t>Linux - </a:t>
            </a:r>
            <a:r>
              <a:rPr lang="as-IN" sz="1600" dirty="0"/>
              <a:t>এর </a:t>
            </a:r>
            <a:r>
              <a:rPr lang="en-US" sz="1600" dirty="0"/>
              <a:t>Shell - </a:t>
            </a:r>
            <a:r>
              <a:rPr lang="as-IN" sz="1600" dirty="0"/>
              <a:t>এ “ # </a:t>
            </a:r>
            <a:r>
              <a:rPr lang="en-US" sz="1600" dirty="0"/>
              <a:t>Uname - a ” Command </a:t>
            </a:r>
            <a:r>
              <a:rPr lang="as-IN" sz="1600" dirty="0"/>
              <a:t>ব্যবহার করা যেতে </a:t>
            </a:r>
            <a:r>
              <a:rPr lang="as-IN" sz="1600" dirty="0" smtClean="0"/>
              <a:t>পারে</a:t>
            </a:r>
            <a:endParaRPr lang="en-US" sz="1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5290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2771">
        <p:fade/>
      </p:transition>
    </mc:Choice>
    <mc:Fallback>
      <p:transition spd="med" advTm="32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53972"/>
            <a:ext cx="10058400" cy="1609344"/>
          </a:xfrm>
        </p:spPr>
        <p:txBody>
          <a:bodyPr>
            <a:normAutofit/>
          </a:bodyPr>
          <a:lstStyle/>
          <a:p>
            <a:r>
              <a:rPr lang="as-IN" sz="3600" dirty="0" smtClean="0"/>
              <a:t>১.৩.১ </a:t>
            </a:r>
            <a:r>
              <a:rPr lang="as-IN" sz="3600" dirty="0"/>
              <a:t>লিস্টস </a:t>
            </a:r>
            <a:r>
              <a:rPr lang="as-IN" sz="3600" dirty="0" smtClean="0"/>
              <a:t>,স্ট্যাকস </a:t>
            </a:r>
            <a:r>
              <a:rPr lang="as-IN" sz="3600" dirty="0"/>
              <a:t>এবং </a:t>
            </a:r>
            <a:r>
              <a:rPr lang="as-IN" sz="3600" dirty="0" smtClean="0"/>
              <a:t>কিউস( </a:t>
            </a:r>
            <a:r>
              <a:rPr lang="en-US" sz="3600" dirty="0"/>
              <a:t>Lists stacks queues 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s-IN" dirty="0" smtClean="0"/>
              <a:t>লিস্টস </a:t>
            </a:r>
            <a:r>
              <a:rPr lang="as-IN" dirty="0"/>
              <a:t>( </a:t>
            </a:r>
            <a:r>
              <a:rPr lang="en-US" dirty="0"/>
              <a:t>Lists </a:t>
            </a:r>
            <a:r>
              <a:rPr lang="en-US" dirty="0" smtClean="0"/>
              <a:t>): </a:t>
            </a:r>
          </a:p>
          <a:p>
            <a:r>
              <a:rPr lang="en-US" dirty="0" smtClean="0"/>
              <a:t> </a:t>
            </a:r>
            <a:r>
              <a:rPr lang="as-IN" dirty="0"/>
              <a:t>অ্যারে হচ্ছে একটি সাধারণ ডাটা স্ট্রাকচার , যেখানে প্রত্যেকটি এলিমেন্ট সরাসরি অ্যাক্সেস হতে পারে । উদাহরণস্বরূপ - মেইন মেমরি অ্যারে হিসেবে গঠিত । যদি </a:t>
            </a:r>
            <a:r>
              <a:rPr lang="en-US" dirty="0"/>
              <a:t>Store - </a:t>
            </a:r>
            <a:r>
              <a:rPr lang="as-IN" dirty="0"/>
              <a:t>কৃত ডাটা আইটেম এক বাইটের চেয়ে বড় হয় , তাহলে মাল্টিপল বাইটসমূহ আইটেছে । অ্যালােকেট হতে পারে এবং আইটেমটি অ্যাড্রেসড হয় - আইটেম নাম্বার </a:t>
            </a:r>
            <a:r>
              <a:rPr lang="en-US" dirty="0"/>
              <a:t>x </a:t>
            </a:r>
            <a:r>
              <a:rPr lang="as-IN" dirty="0"/>
              <a:t>আইটেম সাইজ । কিন্তু কিছু কিছু আইটেমস রয়েছে । যাদের স্টোর করার সময় সাইজ ভেরি করে । আবার কিছু কিছু আইটেম রিমুভ করার ক্ষেত্রে অবশিষ্ট আইটেমসমূহের রিলেটিভ । পজিশনকে প্রিজারভড রাখতে হয় । এসব ক্ষেত্রে অন্য ডাটা স্ট্রাকচার ব্যবহৃত হয় । অ্যারের পরে লিস্ট হচ্ছে কম্পিউটার সাইয়েন্স - এ সবচেয়ে মৌলিক ডাটা স্ট্রাকচার । এখানে প্রত্যেক আইটেমসমূহ অবশ্যই একটি পারটিকুলার অর্ডারে অ্যাক্সেস হতে হবে । লিস্ট কালেকশন অব ডাটা ভ্যালুর ক্ষেত্রগুলােকে সিকুয়েন্স আকারে রিপ্রেজেন্ট করে । এই স্ট্রাকচারকে ইমপ্লিমেন্ট করার জন্য সবচেয়ে কমন মেথড হচ্ছে লিঙ্কড লিস্ট । এতে আইটেমসমূহ একে অপরের সাথে । সংযুক্ত থাকে । লিঙ্কড লিস্ট বিভিন্ন রকম হতে পারে </a:t>
            </a:r>
            <a:endParaRPr lang="en-US" dirty="0" smtClean="0"/>
          </a:p>
          <a:p>
            <a:r>
              <a:rPr lang="as-IN" dirty="0" smtClean="0"/>
              <a:t>( </a:t>
            </a:r>
            <a:r>
              <a:rPr lang="en-US" dirty="0"/>
              <a:t>i ) Single linked list : </a:t>
            </a:r>
            <a:r>
              <a:rPr lang="as-IN" dirty="0"/>
              <a:t>প্রত্যেকটি আইটেমের সাচেসরের সাথে পয়েন্টার যুক্ত হয় ।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259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0035">
        <p:split orient="vert"/>
      </p:transition>
    </mc:Choice>
    <mc:Fallback>
      <p:transition spd="slow" advTm="100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(1.3.2)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83657"/>
            <a:ext cx="10058400" cy="4050792"/>
          </a:xfrm>
        </p:spPr>
        <p:txBody>
          <a:bodyPr numCol="1">
            <a:normAutofit/>
          </a:bodyPr>
          <a:lstStyle/>
          <a:p>
            <a:r>
              <a:rPr lang="as-IN" sz="1400" dirty="0" smtClean="0"/>
              <a:t> </a:t>
            </a:r>
            <a:r>
              <a:rPr lang="as-IN" sz="1400" dirty="0"/>
              <a:t>ট্রি একটি ডাটা স্ট্রাকচার , যা ডাটাকে হাইয়ারারক্যালি রিপ্রেজেন্ট করার জন্য ব্যবহৃত হয় </a:t>
            </a:r>
            <a:r>
              <a:rPr lang="as-IN" sz="1400" dirty="0" smtClean="0"/>
              <a:t>।</a:t>
            </a:r>
            <a:endParaRPr lang="en-US" sz="1400" dirty="0"/>
          </a:p>
          <a:p>
            <a:pPr marL="0" indent="0">
              <a:buNone/>
            </a:pPr>
            <a:r>
              <a:rPr lang="as-IN" sz="1400" dirty="0" smtClean="0"/>
              <a:t> </a:t>
            </a:r>
            <a:r>
              <a:rPr lang="as-IN" sz="1400" dirty="0"/>
              <a:t>স্ট্রাকচারের ট্রিটমেন্ট ডাটা </a:t>
            </a:r>
            <a:r>
              <a:rPr lang="en-US" sz="1400" dirty="0"/>
              <a:t>value </a:t>
            </a:r>
            <a:r>
              <a:rPr lang="as-IN" sz="1400" dirty="0"/>
              <a:t>গুলাে </a:t>
            </a:r>
            <a:r>
              <a:rPr lang="en-US" sz="1400" dirty="0"/>
              <a:t>Present child </a:t>
            </a:r>
            <a:r>
              <a:rPr lang="as-IN" sz="1400" dirty="0"/>
              <a:t>রিলেশনশিপের মধ্য দিয়ে লিড হয় । </a:t>
            </a:r>
            <a:r>
              <a:rPr lang="as-IN" sz="1400" dirty="0" smtClean="0"/>
              <a:t>একটি </a:t>
            </a:r>
            <a:r>
              <a:rPr lang="as-IN" sz="1400" dirty="0"/>
              <a:t>সাধারণ ট্রিতে , একটি পেরেন্টের অসীম সংখ্যক চিলড্রেন থাকতে । পারে । বাইনারি </a:t>
            </a:r>
            <a:r>
              <a:rPr lang="as-IN" sz="1400" dirty="0" smtClean="0"/>
              <a:t>ট্রিতে </a:t>
            </a:r>
            <a:r>
              <a:rPr lang="as-IN" sz="1400" dirty="0"/>
              <a:t>একটি পেরেন্টের সর্বোচ্চ দুটি চিলড্রেন থাকতে পারে , যেটাকে </a:t>
            </a:r>
            <a:r>
              <a:rPr lang="en-US" sz="1400" dirty="0"/>
              <a:t>left child </a:t>
            </a:r>
            <a:r>
              <a:rPr lang="as-IN" sz="1400" dirty="0"/>
              <a:t>ও </a:t>
            </a:r>
            <a:r>
              <a:rPr lang="en-US" sz="1400" dirty="0"/>
              <a:t>right child </a:t>
            </a:r>
            <a:r>
              <a:rPr lang="as-IN" sz="1400" dirty="0"/>
              <a:t>বলা হয় । বাইনারি সার্চ ট্রিতে </a:t>
            </a:r>
            <a:r>
              <a:rPr lang="en-US" sz="1400" dirty="0"/>
              <a:t>Parent - </a:t>
            </a:r>
            <a:r>
              <a:rPr lang="as-IN" sz="1400" dirty="0"/>
              <a:t>এর ২টি চিলড্রেন এর মধ্যে </a:t>
            </a:r>
            <a:r>
              <a:rPr lang="en-US" sz="1400" dirty="0"/>
              <a:t>Ordering </a:t>
            </a:r>
            <a:r>
              <a:rPr lang="as-IN" sz="1400" dirty="0"/>
              <a:t>প্রয়ােজন , যাতে </a:t>
            </a:r>
            <a:r>
              <a:rPr lang="en-US" sz="1400" dirty="0"/>
              <a:t>left _ child = right _ child </a:t>
            </a:r>
            <a:r>
              <a:rPr lang="as-IN" sz="1400" dirty="0"/>
              <a:t>হয় </a:t>
            </a:r>
            <a:r>
              <a:rPr lang="as-IN" sz="1400" dirty="0" smtClean="0"/>
              <a:t>।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03868893"/>
              </p:ext>
            </p:extLst>
          </p:nvPr>
        </p:nvGraphicFramePr>
        <p:xfrm>
          <a:off x="2026507" y="2924432"/>
          <a:ext cx="7153189" cy="324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3372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4044">
        <p14:reveal/>
      </p:transition>
    </mc:Choice>
    <mc:Fallback>
      <p:transition spd="slow" advTm="140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600" dirty="0" smtClean="0"/>
              <a:t>১.৫</a:t>
            </a:r>
            <a:r>
              <a:rPr lang="en-US" sz="3600" dirty="0" smtClean="0"/>
              <a:t> </a:t>
            </a:r>
            <a:r>
              <a:rPr lang="as-IN" sz="3600" dirty="0" smtClean="0"/>
              <a:t>কম্পিউটিং</a:t>
            </a:r>
            <a:r>
              <a:rPr lang="en-US" sz="3600" dirty="0" smtClean="0"/>
              <a:t> </a:t>
            </a:r>
            <a:r>
              <a:rPr lang="as-IN" sz="3600" dirty="0" smtClean="0"/>
              <a:t>এনভায়রনমেন্টসের</a:t>
            </a:r>
            <a:r>
              <a:rPr lang="en-US" sz="3600" dirty="0" smtClean="0"/>
              <a:t> </a:t>
            </a:r>
            <a:r>
              <a:rPr lang="as-IN" sz="3600" dirty="0" smtClean="0"/>
              <a:t>বর্ণনা(</a:t>
            </a:r>
            <a:r>
              <a:rPr lang="en-US" sz="3600" dirty="0" smtClean="0"/>
              <a:t>Describe </a:t>
            </a:r>
            <a:r>
              <a:rPr lang="en-US" sz="3600" dirty="0"/>
              <a:t>computing </a:t>
            </a:r>
            <a:r>
              <a:rPr lang="en-US" sz="3600" dirty="0" smtClean="0"/>
              <a:t>environment)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dirty="0" smtClean="0"/>
              <a:t>কম্পিউটিং </a:t>
            </a:r>
            <a:r>
              <a:rPr lang="as-IN" dirty="0"/>
              <a:t>এনভায়রনমেন্টস - এ বিভিন্ন কম্পিউটিং সিস্টেম ব্যবহৃত হয় । নিম্নে এদের বর্ণনা দেয়া হলো </a:t>
            </a:r>
            <a:endParaRPr lang="en-US" dirty="0" smtClean="0"/>
          </a:p>
          <a:p>
            <a:r>
              <a:rPr lang="as-IN" b="1" dirty="0" smtClean="0"/>
              <a:t>( </a:t>
            </a:r>
            <a:r>
              <a:rPr lang="as-IN" b="1" dirty="0"/>
              <a:t>ক ) ট্র্যাডিশনাল কম্পিউটিং ( </a:t>
            </a:r>
            <a:r>
              <a:rPr lang="en-US" b="1" dirty="0"/>
              <a:t>Traditional computing ) 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as-IN" dirty="0" smtClean="0"/>
              <a:t>কাম্পউটারের </a:t>
            </a:r>
            <a:r>
              <a:rPr lang="as-IN" dirty="0"/>
              <a:t>দ্রুত বিকাশের কারণে ট্র্যাডিশনাল কম্পিউটিং - এর ব্যবহার লােপ পাচ্ছে । কয়েক বছর পূমে খত হতাে । এতে কতকগুলাে পিসি একটি নেটওয়ার্কে কানেক্টেড থাকে যেখানে ফাইল ও প্রিন্ট সাভিসযুক্ত রিমােট অ্যাকসেস অদক্ষ ছিল এবং ল্যাপটপ ব্যবহারের মাধ্যমে পােরটাবিলিটি অর্জিত হতাে । অনেক কোম্পানি ব্যাপকভাবে মেইনফ্রেম কম্পিউটারে টার্মিনাল সংযুক্ত করতে যেখানে অল্প সংখ্যক রিমােট অ্যাকসেস ও পােরটাবিলিটি অপশন ছিল ভটিং - এর ব্যবহার লােপ পাচ্ছে । কয়েক বছর পূর্বেও " </a:t>
            </a:r>
            <a:r>
              <a:rPr lang="en-US" dirty="0"/>
              <a:t>Typical office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3202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7093">
        <p:circle/>
      </p:transition>
    </mc:Choice>
    <mc:Fallback>
      <p:transition spd="slow" advTm="170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3422"/>
          </a:xfrm>
        </p:spPr>
        <p:txBody>
          <a:bodyPr>
            <a:normAutofit/>
          </a:bodyPr>
          <a:lstStyle/>
          <a:p>
            <a:r>
              <a:rPr lang="as-IN" sz="4000" dirty="0"/>
              <a:t>ক্লাউড কম্পিউটিং ( </a:t>
            </a:r>
            <a:r>
              <a:rPr lang="en-US" sz="4000" dirty="0"/>
              <a:t>Cloud computing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35376"/>
            <a:ext cx="10058400" cy="4238202"/>
          </a:xfrm>
        </p:spPr>
        <p:txBody>
          <a:bodyPr numCol="2">
            <a:normAutofit fontScale="55000" lnSpcReduction="20000"/>
          </a:bodyPr>
          <a:lstStyle/>
          <a:p>
            <a:r>
              <a:rPr lang="as-IN" dirty="0"/>
              <a:t>ক্লাউড কম্পিউটিং এক ধরনের কম্পিউটিং যা কম্পিউটিং স্টোরেজ </a:t>
            </a:r>
            <a:endParaRPr lang="en-US" dirty="0" smtClean="0"/>
          </a:p>
          <a:p>
            <a:r>
              <a:rPr lang="as-IN" dirty="0" smtClean="0"/>
              <a:t>এবং </a:t>
            </a:r>
            <a:r>
              <a:rPr lang="as-IN" dirty="0"/>
              <a:t>নেটওয়ার্কে একটি সার্ভিস হিসেবে অ্যাপ্লিকেশনস ডেলিভার করে । কখনও এটি ভার্চুয়ালাইজেশনের একটি লজিক্যাল এক্সটেনশন । </a:t>
            </a:r>
            <a:endParaRPr lang="en-US" dirty="0" smtClean="0"/>
          </a:p>
          <a:p>
            <a:r>
              <a:rPr lang="as-IN" dirty="0" smtClean="0"/>
              <a:t>কারণ </a:t>
            </a:r>
            <a:r>
              <a:rPr lang="as-IN" dirty="0"/>
              <a:t>এটি ভার্চুয়ালাইজেশনাকে এর ফাংশনালিটির বেস হিসেবে ব্যবহার করে । উদাহরণস্বরূপ - </a:t>
            </a:r>
            <a:r>
              <a:rPr lang="en-US" dirty="0"/>
              <a:t>Amazon Elastic Compute ' Cloud ( ECZ ) </a:t>
            </a:r>
            <a:r>
              <a:rPr lang="as-IN" dirty="0"/>
              <a:t>ফ্যাসিলিটিতে </a:t>
            </a:r>
          </a:p>
          <a:p>
            <a:r>
              <a:rPr lang="as-IN" dirty="0"/>
              <a:t>সহজ সার্ভার , কয়েক মিিলয়ন ভাচুয়াল মেশিনস এবং </a:t>
            </a:r>
            <a:r>
              <a:rPr lang="en-US" dirty="0"/>
              <a:t>Petabyte ( </a:t>
            </a:r>
            <a:r>
              <a:rPr lang="as-IN" dirty="0"/>
              <a:t>পিটাবাইট ) এর স্টোরেজ</a:t>
            </a:r>
          </a:p>
          <a:p>
            <a:r>
              <a:rPr lang="as-IN" dirty="0"/>
              <a:t> রয়েছে কোনাে ইন্টারনেট ব্যবহারকারার জন্য । ইউজাররা কতটুকু রিসাের্স ব্যবহার করছে তার </a:t>
            </a:r>
          </a:p>
          <a:p>
            <a:r>
              <a:rPr lang="as-IN" dirty="0"/>
              <a:t>উপর ভিত্তি করে প্রতি মাসে কল পরিশােধ করে । বিভিন্ন ধরনের ক্লাউড কম্পিউটিং রয়েছে </a:t>
            </a:r>
          </a:p>
          <a:p>
            <a:r>
              <a:rPr lang="as-IN" dirty="0"/>
              <a:t>যেগুলাে নিচে আলােচনা করা হলাে  ঃ </a:t>
            </a:r>
          </a:p>
          <a:p>
            <a:r>
              <a:rPr lang="en-US" dirty="0"/>
              <a:t>Public cloud : </a:t>
            </a:r>
            <a:r>
              <a:rPr lang="as-IN" dirty="0"/>
              <a:t>একটি ক্লাউড যা ইন্টারনেটের</a:t>
            </a:r>
          </a:p>
          <a:p>
            <a:r>
              <a:rPr lang="as-IN" dirty="0"/>
              <a:t> মাধ্যমে যে - কারও কাছে এভেইলেবল ও যে সার্ভিসের জন্য পরিশােধ । করতে চায় । </a:t>
            </a:r>
          </a:p>
          <a:p>
            <a:r>
              <a:rPr lang="en-US" dirty="0"/>
              <a:t>Private cloud : </a:t>
            </a:r>
            <a:r>
              <a:rPr lang="as-IN" dirty="0"/>
              <a:t>একটি ক্লাউড যা একটি কোম্পানি তার নিজের ব্যবহারের জন্য রান করে । </a:t>
            </a:r>
          </a:p>
          <a:p>
            <a:r>
              <a:rPr lang="en-US" dirty="0"/>
              <a:t>Hybrid cloud : </a:t>
            </a:r>
            <a:r>
              <a:rPr lang="as-IN" dirty="0"/>
              <a:t>একটি ক্লাউড যাতে পাবলিক এবং প্রাইভেট ক্লাউড কম্পােনেন্টস রয়েছে </a:t>
            </a:r>
          </a:p>
          <a:p>
            <a:r>
              <a:rPr lang="en-US" dirty="0"/>
              <a:t>Software as a service ( SaaS ) : </a:t>
            </a:r>
            <a:r>
              <a:rPr lang="as-IN" dirty="0"/>
              <a:t>এক বা একাধিক অ্যাপ্লিকেশনস ওয়ার্ড প্রসেসর বা প্রেডশিট ইন্টারনেটের মাধ্যমে এভেইলেবল ।</a:t>
            </a:r>
          </a:p>
          <a:p>
            <a:endParaRPr lang="as-IN" dirty="0"/>
          </a:p>
          <a:p>
            <a:r>
              <a:rPr lang="en-US" dirty="0"/>
              <a:t>Platform as a service ( PaaS ) : </a:t>
            </a:r>
            <a:r>
              <a:rPr lang="as-IN" dirty="0"/>
              <a:t>একটি সফটওয়্যার স্ট্যাক যা ইন্টারনেটের মাধ্যমে অ্যাপ্লিকেশন ব্যবহারের জন্য । </a:t>
            </a:r>
          </a:p>
          <a:p>
            <a:r>
              <a:rPr lang="as-IN" dirty="0"/>
              <a:t>প্রস্তুত । যেমন - ডাটাবেস সার্ভার । </a:t>
            </a:r>
          </a:p>
          <a:p>
            <a:r>
              <a:rPr lang="en-US" dirty="0"/>
              <a:t>Infrastructure as a service ( laaS) : </a:t>
            </a:r>
            <a:r>
              <a:rPr lang="as-IN" dirty="0"/>
              <a:t>সার্ভার বা স্টোরেজ যা ইন্টারনেটে এভেইলেবল ( যেমন - প্রােডাকশন ডাটার । | ব্যাকআপ কপি তৈরির জন্য এভেইলেবল স্টোরেজ ) । একটি ক্লাউড কম্পিউটিং এনভায়রনমেন্টে বিভিন্ন ক্লাউড </a:t>
            </a:r>
          </a:p>
          <a:p>
            <a:r>
              <a:rPr lang="as-IN" dirty="0"/>
              <a:t>কম্পিউটিং টাইপাস একত্রে থাকতে পারে । </a:t>
            </a:r>
          </a:p>
          <a:p>
            <a:r>
              <a:rPr lang="as-IN" dirty="0"/>
              <a:t> অরগানাইজেশন </a:t>
            </a:r>
            <a:r>
              <a:rPr lang="en-US" dirty="0"/>
              <a:t>SaaS </a:t>
            </a:r>
            <a:r>
              <a:rPr lang="as-IN" dirty="0"/>
              <a:t>এবং </a:t>
            </a:r>
            <a:r>
              <a:rPr lang="en-US" dirty="0"/>
              <a:t>laas </a:t>
            </a:r>
            <a:r>
              <a:rPr lang="as-IN" dirty="0"/>
              <a:t>উভয়কে প্রােভাইড করতে পারে , পাবলিকলি এভেইলেবল সার্ভিস হিসেবে । অনেক ধরনের ক্লাউড ইনফ্রাস্ট্রাকচারে ট্যাডিশনাল অপারেটিং সিস্টেম আছে । এগুলাের মধ্যে রয়েছে </a:t>
            </a:r>
            <a:r>
              <a:rPr lang="en-US" dirty="0"/>
              <a:t>VMMS, </a:t>
            </a:r>
            <a:r>
              <a:rPr lang="as-IN" dirty="0"/>
              <a:t>যা  ভার্চুয়াল মেশিনসকে ম্যানেজ করে যেখানে ইউজার প্রসেসগুলাে রান করে । হাইয়ার লেভেলে ,  </a:t>
            </a:r>
            <a:r>
              <a:rPr lang="en-US" dirty="0"/>
              <a:t>VMMS </a:t>
            </a:r>
            <a:r>
              <a:rPr lang="as-IN" dirty="0"/>
              <a:t>নিজেরা ক্লাউড ম্যানেজমেন্ট টুলস দ্বারা পরিচালিত হয় । যেমন - </a:t>
            </a:r>
            <a:r>
              <a:rPr lang="en-US" dirty="0"/>
              <a:t>Vware vClud  director </a:t>
            </a:r>
            <a:r>
              <a:rPr lang="as-IN" dirty="0"/>
              <a:t>এবং </a:t>
            </a:r>
            <a:r>
              <a:rPr lang="en-US" dirty="0"/>
              <a:t>Open source Eucalyptus toolset . </a:t>
            </a:r>
            <a:r>
              <a:rPr lang="as-IN" dirty="0"/>
              <a:t>এই টুলগুলাে প্রদত্ত </a:t>
            </a:r>
          </a:p>
          <a:p>
            <a:r>
              <a:rPr lang="as-IN" dirty="0"/>
              <a:t>ক্লাউডের মধ্যে রিসাের্সগুলােকে ম্যানেজ করে এবং ক্লাউড কম্পােনেন্টগুলােতে ইন্টারফেস  প্রােভাইড করে , যাতে করে তাদের নতুন ধরনের অপারেটিং সিস্টেম হিসেবে বিবেচনা করা যায় ।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0972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5961">
        <p15:prstTrans prst="crush"/>
      </p:transition>
    </mc:Choice>
    <mc:Fallback>
      <p:transition spd="slow" advTm="65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MS-dos layer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083481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31387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5782">
        <p15:prstTrans prst="fracture"/>
      </p:transition>
    </mc:Choice>
    <mc:Fallback>
      <p:transition spd="slow" advTm="57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363784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261840229"/>
              </p:ext>
            </p:extLst>
          </p:nvPr>
        </p:nvGraphicFramePr>
        <p:xfrm>
          <a:off x="1260389" y="1573427"/>
          <a:ext cx="8073081" cy="51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2942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4297">
        <p14:glitter pattern="hexagon"/>
      </p:transition>
    </mc:Choice>
    <mc:Fallback>
      <p:transition spd="slow" advTm="4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 WAS AN ASSISTANT WITH YOU ON THOSE CONTENTS, I HOPE YOU UNDERSTAND.&amp;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I AM GLAD TO RECEIVE YOUR FEEDBACK.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THAMKS  FOR WATCHING MY LECTURE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xmlns:lc="http://schemas.openxmlformats.org/drawingml/2006/lockedCanvas" val="0"/>
                      </a:ext>
                    </a:extLst>
                  </a:blip>
                  <a:tile tx="6350" ty="-127000" sx="65000" sy="64000" flip="none" algn="tl"/>
                </a:blipFill>
              </a:rPr>
              <a:t>অধ্যায়-০১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অপারেটিং</a:t>
            </a:r>
            <a:r>
              <a:rPr lang="en-US" dirty="0" smtClean="0"/>
              <a:t> </a:t>
            </a:r>
            <a:r>
              <a:rPr lang="en-US" dirty="0" err="1" smtClean="0"/>
              <a:t>সিস্টেম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r>
              <a:rPr lang="en-US" dirty="0" err="1" smtClean="0"/>
              <a:t>সমূহর</a:t>
            </a:r>
            <a:r>
              <a:rPr lang="en-US" dirty="0" smtClean="0"/>
              <a:t> </a:t>
            </a:r>
            <a:r>
              <a:rPr lang="en-US" dirty="0" err="1" smtClean="0"/>
              <a:t>ধরনা</a:t>
            </a:r>
            <a:r>
              <a:rPr lang="en-US" dirty="0" smtClean="0"/>
              <a:t> (Understanding the General Feathers of Operating System)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dirty="0"/>
              <a:t>১.১  অপারেটিং সিস্টেম কী কাজ করে?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75419"/>
            <a:ext cx="10058400" cy="4221728"/>
          </a:xfrm>
        </p:spPr>
        <p:txBody>
          <a:bodyPr numCol="2">
            <a:normAutofit/>
          </a:bodyPr>
          <a:lstStyle/>
          <a:p>
            <a:r>
              <a:rPr lang="bn-IN" sz="1200" dirty="0"/>
              <a:t> </a:t>
            </a:r>
            <a:r>
              <a:rPr lang="bn-IN" sz="1200" b="1" u="sng" dirty="0"/>
              <a:t>অপারেটিং সিস্টেমের সাধারন বৈশিষ্ট </a:t>
            </a:r>
            <a:endParaRPr lang="en-US" sz="1200" b="1" dirty="0"/>
          </a:p>
          <a:p>
            <a:r>
              <a:rPr lang="bn-IN" sz="1200" dirty="0"/>
              <a:t>১.১  অপারেটিং সিস্টেম কী কাজ করে?</a:t>
            </a:r>
            <a:endParaRPr lang="en-US" sz="1200" dirty="0"/>
          </a:p>
          <a:p>
            <a:r>
              <a:rPr lang="bn-IN" sz="1200" dirty="0"/>
              <a:t>      কম্পিউটার অপারেটিং সিস্টেম কম্পিউটার সিস্টেম এর সকল সফটওয়্যার ও হার্ডওয়্যার ব্যবস্থাপনা</a:t>
            </a:r>
            <a:endParaRPr lang="en-US" sz="1200" dirty="0"/>
          </a:p>
          <a:p>
            <a:r>
              <a:rPr lang="bn-IN" sz="1200" dirty="0"/>
              <a:t>      সম্পন্ন করে। অধিকাংশ সময় একই সাথে একই সময়ে মেমরি এবং স্টোরেজ এর সকল প্রয়োজণীয় চাহিদা </a:t>
            </a:r>
            <a:endParaRPr lang="en-US" sz="1200" dirty="0"/>
          </a:p>
          <a:p>
            <a:r>
              <a:rPr lang="bn-IN" sz="1200" dirty="0"/>
              <a:t>      অনুযায়ী বিভিন্ন কম্পিউটার প্রোগ্রাম নির্ধারন করে</a:t>
            </a:r>
            <a:r>
              <a:rPr lang="bn-IN" sz="1200" dirty="0" smtClean="0"/>
              <a:t>।</a:t>
            </a:r>
            <a:endParaRPr lang="en-US" sz="1200" dirty="0" smtClean="0"/>
          </a:p>
          <a:p>
            <a:r>
              <a:rPr lang="en-US" sz="1200" b="1" dirty="0"/>
              <a:t>Operating system</a:t>
            </a:r>
            <a:r>
              <a:rPr lang="bn-IN" sz="1200" dirty="0"/>
              <a:t> এর উদ্দেশ্যঃ </a:t>
            </a:r>
            <a:endParaRPr lang="en-US" sz="1200" dirty="0"/>
          </a:p>
          <a:p>
            <a:r>
              <a:rPr lang="bn-IN" sz="1200" dirty="0"/>
              <a:t>(১) ইউজার প্রোগ্রাম এর মাধ্যমে সহজে সমস্যা সমাধান করবে।</a:t>
            </a:r>
            <a:endParaRPr lang="en-US" sz="1200" dirty="0"/>
          </a:p>
          <a:p>
            <a:r>
              <a:rPr lang="bn-IN" sz="1200" dirty="0"/>
              <a:t>(২)কম্পিউটার সিস্টেমকে কাজের উপযোগি করে তোলা এবং সহজে সমাধান করা।</a:t>
            </a:r>
            <a:endParaRPr lang="en-US" sz="1200" dirty="0"/>
          </a:p>
          <a:p>
            <a:r>
              <a:rPr lang="bn-IN" sz="1200" dirty="0"/>
              <a:t>(৩)কম্পিউটার হার্ডওয়্যার সঠিক ভাবে ব্যবহার করা।</a:t>
            </a:r>
            <a:endParaRPr lang="en-US" sz="1200" dirty="0"/>
          </a:p>
          <a:p>
            <a:r>
              <a:rPr lang="bn-IN" sz="1200" dirty="0"/>
              <a:t>Operating system কি করেঃ </a:t>
            </a:r>
            <a:endParaRPr lang="en-US" sz="1200" dirty="0"/>
          </a:p>
          <a:p>
            <a:r>
              <a:rPr lang="bn-IN" sz="1200" dirty="0"/>
              <a:t>(১)কম্পিউটার সিস্টেমের মূল বিষয়গুলো operating system এর উপর নির্ভর করে।</a:t>
            </a:r>
            <a:endParaRPr lang="en-US" sz="1200" dirty="0"/>
          </a:p>
          <a:p>
            <a:r>
              <a:rPr lang="bn-IN" sz="1200" dirty="0"/>
              <a:t>(২)ব্যবহারকাইদের সহজে রিসোর্স ব্যবহার করার সুবিধা প্রদান করে।</a:t>
            </a:r>
            <a:endParaRPr lang="en-US" sz="1200" dirty="0"/>
          </a:p>
          <a:p>
            <a:r>
              <a:rPr lang="bn-IN" sz="1200" dirty="0"/>
              <a:t>(৩)ব্যবহারকারী রিসোর্স ব্যবহার সম্পর্কে ভাবতে হয় না।</a:t>
            </a:r>
            <a:endParaRPr lang="en-US" sz="1200" dirty="0"/>
          </a:p>
          <a:p>
            <a:r>
              <a:rPr lang="bn-IN" sz="1200" b="1" dirty="0"/>
              <a:t>অপারেটিং সিস্টেম যে সকল মৌলিক কাজ সম্পাদন করেঃ </a:t>
            </a:r>
            <a:endParaRPr lang="en-US" sz="1200" b="1" dirty="0"/>
          </a:p>
          <a:p>
            <a:r>
              <a:rPr lang="bn-IN" sz="1200" dirty="0"/>
              <a:t>(১)সিস্টেম অনুরোধ অগ্রাধিকার।</a:t>
            </a:r>
            <a:endParaRPr lang="en-US" sz="1200" dirty="0"/>
          </a:p>
          <a:p>
            <a:r>
              <a:rPr lang="bn-IN" sz="1200" dirty="0"/>
              <a:t>(২)ইনপুট/আউটপুট ডিভাইস নিয়ন্ত্রন।</a:t>
            </a:r>
            <a:endParaRPr lang="en-US" sz="1200" dirty="0"/>
          </a:p>
          <a:p>
            <a:r>
              <a:rPr lang="bn-IN" sz="1200" dirty="0"/>
              <a:t>(৩) নেটওয়াকিং সহজতর।</a:t>
            </a:r>
            <a:endParaRPr lang="en-US" sz="1200" dirty="0"/>
          </a:p>
          <a:p>
            <a:r>
              <a:rPr lang="bn-IN" sz="1200" dirty="0"/>
              <a:t>(৪) ফাইল ব্যবস্থাপনা।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8637924"/>
      </p:ext>
    </p:extLst>
  </p:cSld>
  <p:clrMapOvr>
    <a:masterClrMapping/>
  </p:clrMapOvr>
  <p:transition spd="slow" advTm="3701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Operating system (os)</a:t>
            </a:r>
            <a:endParaRPr lang="en-US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9334257"/>
              </p:ext>
            </p:extLst>
          </p:nvPr>
        </p:nvGraphicFramePr>
        <p:xfrm>
          <a:off x="896981" y="2219754"/>
          <a:ext cx="9696879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0728518"/>
      </p:ext>
    </p:extLst>
  </p:cSld>
  <p:clrMapOvr>
    <a:masterClrMapping/>
  </p:clrMapOvr>
  <p:transition spd="med" advTm="124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77756"/>
            <a:ext cx="10058400" cy="586287"/>
          </a:xfrm>
        </p:spPr>
        <p:txBody>
          <a:bodyPr>
            <a:noAutofit/>
          </a:bodyPr>
          <a:lstStyle/>
          <a:p>
            <a:r>
              <a:rPr lang="bn-IN" sz="4000" dirty="0"/>
              <a:t>১.২  কম্পিউটার সিস্টেম অর্গানাইজেশন, আর্কিটেকচার সিস্টেম অপারেশন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08369"/>
            <a:ext cx="10058400" cy="4748950"/>
          </a:xfrm>
        </p:spPr>
        <p:txBody>
          <a:bodyPr numCol="1">
            <a:normAutofit/>
          </a:bodyPr>
          <a:lstStyle/>
          <a:p>
            <a:r>
              <a:rPr lang="bn-IN" sz="1400" b="1" dirty="0"/>
              <a:t>কম্পিউটার সিস্টেম অর্গানাইজেশনঃ</a:t>
            </a:r>
            <a:endParaRPr lang="en-US" sz="1400" b="1" dirty="0"/>
          </a:p>
          <a:p>
            <a:r>
              <a:rPr lang="bn-IN" sz="1400" dirty="0"/>
              <a:t>(১) এক বা একাধিক সিপিইউ, শেয়ার মেমোরি অ্যাক্সেস করার জন্য ডিভাইস কন্ট্রোলারগুলি সাধারন বাসের মাধ্যমে সংযুক্ত হয়।</a:t>
            </a:r>
            <a:endParaRPr lang="en-US" sz="1400" dirty="0"/>
          </a:p>
          <a:p>
            <a:r>
              <a:rPr lang="bn-IN" sz="1400" dirty="0"/>
              <a:t>(২)একই সময়ে একাধিক সিপিইউ এবং বিভিন্ন ডিভাইস এর জন্য মেমোরি সাইকেল ভাগ করা থাকে।</a:t>
            </a:r>
            <a:endParaRPr lang="en-US" sz="1400" dirty="0"/>
          </a:p>
          <a:p>
            <a:r>
              <a:rPr lang="bn-IN" sz="1400" dirty="0"/>
              <a:t>কম্পিউটার সিস্টেম আর্কিটেকচারঃ</a:t>
            </a:r>
            <a:endParaRPr lang="en-US" sz="1400" dirty="0"/>
          </a:p>
          <a:p>
            <a:r>
              <a:rPr lang="bn-IN" sz="1400" dirty="0"/>
              <a:t>(১) বেশিরভাগ সিস্টেমে একটি সাধারন জেনারেল প্রসেসর ব্যবহার করা হয়।</a:t>
            </a:r>
            <a:endParaRPr lang="en-US" sz="1400" dirty="0"/>
          </a:p>
          <a:p>
            <a:r>
              <a:rPr lang="bn-IN" sz="1400" dirty="0"/>
              <a:t>(২) বেশিরভাগ সিস্টেমেই বিশেষ উদ্দেশ্য প্রসেসর রয়েছে।</a:t>
            </a:r>
            <a:endParaRPr lang="en-US" sz="1400" dirty="0"/>
          </a:p>
          <a:p>
            <a:r>
              <a:rPr lang="bn-IN" sz="1400" dirty="0"/>
              <a:t>(৩) মাল্টিপ্রসেসর সিস্টেমে ক্রমবর্ধমান ব্যবহার এবং গুরুত্ব।</a:t>
            </a:r>
            <a:endParaRPr lang="en-US" sz="1400" dirty="0"/>
          </a:p>
          <a:p>
            <a:r>
              <a:rPr lang="bn-IN" sz="1400" dirty="0"/>
              <a:t>(৪) এছাড়াও প্যারালাল সিস্টেম, টাইউলী কাপল সিস্টেম।</a:t>
            </a:r>
            <a:endParaRPr lang="en-US" sz="1400" dirty="0"/>
          </a:p>
          <a:p>
            <a:r>
              <a:rPr lang="bn-IN" sz="1400" b="1" dirty="0"/>
              <a:t>মাল্টিপ্রসেসর সিস্টেম দুই প্রকারঃ</a:t>
            </a:r>
            <a:endParaRPr lang="en-US" sz="1400" b="1" dirty="0"/>
          </a:p>
          <a:p>
            <a:r>
              <a:rPr lang="bn-IN" sz="1400" dirty="0"/>
              <a:t>(১) এসিমেট্রিক মাল্টিপ্রসেসিং</a:t>
            </a:r>
            <a:endParaRPr lang="en-US" sz="1400" dirty="0"/>
          </a:p>
          <a:p>
            <a:r>
              <a:rPr lang="bn-IN" sz="1400" dirty="0"/>
              <a:t>(২) সিমেট্রিক মাল্টিপ্রসেসিং</a:t>
            </a:r>
            <a:endParaRPr lang="en-US" sz="14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5369820"/>
      </p:ext>
    </p:extLst>
  </p:cSld>
  <p:clrMapOvr>
    <a:masterClrMapping/>
  </p:clrMapOvr>
  <p:transition spd="slow" advTm="1477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/>
              <a:t>কম্পিউটার সিস্টেম অপারেশনঃ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35375"/>
            <a:ext cx="10058400" cy="2524733"/>
          </a:xfrm>
        </p:spPr>
        <p:txBody>
          <a:bodyPr>
            <a:normAutofit/>
          </a:bodyPr>
          <a:lstStyle/>
          <a:p>
            <a:r>
              <a:rPr lang="en-US" sz="1600" dirty="0"/>
              <a:t>(</a:t>
            </a:r>
            <a:r>
              <a:rPr lang="bn-IN" sz="1600" dirty="0"/>
              <a:t>১</a:t>
            </a:r>
            <a:r>
              <a:rPr lang="en-US" sz="1600" dirty="0"/>
              <a:t>) </a:t>
            </a:r>
            <a:r>
              <a:rPr lang="bn-IN" sz="1600" dirty="0"/>
              <a:t>একই সময়ে ইনপুট</a:t>
            </a:r>
            <a:r>
              <a:rPr lang="en-US" sz="1600" dirty="0"/>
              <a:t>/</a:t>
            </a:r>
            <a:r>
              <a:rPr lang="bn-IN" sz="1600" dirty="0"/>
              <a:t>আউটপুট ডিভাইস এবং সিপিইউ নির্বাহ করা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bn-IN" sz="1600" dirty="0"/>
              <a:t>২</a:t>
            </a:r>
            <a:r>
              <a:rPr lang="en-US" sz="1600" dirty="0"/>
              <a:t>) </a:t>
            </a:r>
            <a:r>
              <a:rPr lang="bn-IN" sz="1600" dirty="0"/>
              <a:t>প্রতিটি ডিভাইস কন্ট্রোলার তাদের নির্দিষ্ঠ ডিভাইসকে নিয়ন্ত্রন করে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bn-IN" sz="1600" dirty="0"/>
              <a:t>৩</a:t>
            </a:r>
            <a:r>
              <a:rPr lang="en-US" sz="1600" dirty="0"/>
              <a:t>) </a:t>
            </a:r>
            <a:r>
              <a:rPr lang="bn-IN" sz="1600" dirty="0"/>
              <a:t>প্রতিটি ডিভাইস কন্ট্রোলারের নিজস্ব বাফার রয়েছে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bn-IN" sz="1600" dirty="0"/>
              <a:t>৪</a:t>
            </a:r>
            <a:r>
              <a:rPr lang="en-US" sz="1600" dirty="0"/>
              <a:t>) </a:t>
            </a:r>
            <a:r>
              <a:rPr lang="bn-IN" sz="1600" dirty="0"/>
              <a:t>সিপিইউ মেইন মেমোরি থেকে লোকাল বাফারে ডাটা আদান</a:t>
            </a:r>
            <a:r>
              <a:rPr lang="en-US" sz="1600" dirty="0"/>
              <a:t>-</a:t>
            </a:r>
            <a:r>
              <a:rPr lang="bn-IN" sz="1600" dirty="0"/>
              <a:t>প্রদান করে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bn-IN" sz="1600" dirty="0"/>
              <a:t>৫</a:t>
            </a:r>
            <a:r>
              <a:rPr lang="en-US" sz="1600" dirty="0"/>
              <a:t>) </a:t>
            </a:r>
            <a:r>
              <a:rPr lang="bn-IN" sz="1600" dirty="0"/>
              <a:t>ইনপুট</a:t>
            </a:r>
            <a:r>
              <a:rPr lang="en-US" sz="1600" dirty="0"/>
              <a:t>/</a:t>
            </a:r>
            <a:r>
              <a:rPr lang="bn-IN" sz="1600" dirty="0"/>
              <a:t>আউটপুট হতে লোকাল বাফারের মাধ্যমে ডিভাইস কন্ট্রোল করা হয়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(</a:t>
            </a:r>
            <a:r>
              <a:rPr lang="bn-IN" sz="1600" dirty="0"/>
              <a:t>৬</a:t>
            </a:r>
            <a:r>
              <a:rPr lang="en-US" sz="1600" dirty="0"/>
              <a:t>) </a:t>
            </a:r>
            <a:r>
              <a:rPr lang="bn-IN" sz="1600" dirty="0"/>
              <a:t>ডিভাইস কন্ট্রোলার সিপিইউ কে জানায় কোনো অপারেশন শেষ বা ইন্টারাপ হয়েছে কিনা</a:t>
            </a:r>
            <a:r>
              <a:rPr lang="hi-IN" sz="1600" dirty="0"/>
              <a:t>।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22652091"/>
      </p:ext>
    </p:extLst>
  </p:cSld>
  <p:clrMapOvr>
    <a:masterClrMapping/>
  </p:clrMapOvr>
  <p:transition spd="slow" advTm="15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05271"/>
          </a:xfrm>
        </p:spPr>
        <p:txBody>
          <a:bodyPr>
            <a:normAutofit/>
          </a:bodyPr>
          <a:lstStyle/>
          <a:p>
            <a:r>
              <a:rPr lang="en-US" sz="5000" dirty="0" smtClean="0"/>
              <a:t>Computer system organization</a:t>
            </a:r>
            <a:endParaRPr lang="en-US" sz="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6961027"/>
              </p:ext>
            </p:extLst>
          </p:nvPr>
        </p:nvGraphicFramePr>
        <p:xfrm>
          <a:off x="1613673" y="1853514"/>
          <a:ext cx="10058400" cy="486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18344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7330">
        <p15:prstTrans prst="drape"/>
      </p:transition>
    </mc:Choice>
    <mc:Fallback>
      <p:transition spd="slow" advTm="7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600" dirty="0" smtClean="0"/>
              <a:t>১</a:t>
            </a:r>
            <a:r>
              <a:rPr lang="en-US" sz="3600" dirty="0"/>
              <a:t>.</a:t>
            </a:r>
            <a:r>
              <a:rPr lang="as-IN" sz="3600" dirty="0" smtClean="0"/>
              <a:t>৩ </a:t>
            </a:r>
            <a:r>
              <a:rPr lang="as-IN" sz="3600" dirty="0"/>
              <a:t>অপারেটিং সিস্টেম এবং কার্নেল ডাটা স্ট্রাকচার ( </a:t>
            </a:r>
            <a:r>
              <a:rPr lang="en-US" sz="3600" dirty="0"/>
              <a:t>Define operating system and Kernel data structure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s-IN" b="1" dirty="0" smtClean="0"/>
              <a:t>বিভিন্ন </a:t>
            </a:r>
            <a:r>
              <a:rPr lang="as-IN" b="1" dirty="0"/>
              <a:t>ধরনের </a:t>
            </a:r>
            <a:r>
              <a:rPr lang="en-US" b="1" dirty="0"/>
              <a:t>Operating system </a:t>
            </a:r>
            <a:endParaRPr lang="en-US" b="1" dirty="0" smtClean="0"/>
          </a:p>
          <a:p>
            <a:r>
              <a:rPr lang="as-IN" dirty="0" smtClean="0"/>
              <a:t>নিম্নে </a:t>
            </a:r>
            <a:r>
              <a:rPr lang="as-IN" dirty="0"/>
              <a:t>বিভিন্ন ধরনের ( </a:t>
            </a:r>
            <a:r>
              <a:rPr lang="en-US" dirty="0"/>
              <a:t>Types ) Operating system - </a:t>
            </a:r>
            <a:r>
              <a:rPr lang="as-IN" dirty="0"/>
              <a:t>এর নাম দেয়া </a:t>
            </a:r>
            <a:r>
              <a:rPr lang="en-US" dirty="0" smtClean="0"/>
              <a:t>হলোঃ</a:t>
            </a:r>
            <a:r>
              <a:rPr lang="as-IN" dirty="0" smtClean="0"/>
              <a:t> </a:t>
            </a:r>
            <a:endParaRPr lang="en-US" dirty="0" smtClean="0"/>
          </a:p>
          <a:p>
            <a:r>
              <a:rPr lang="as-IN" dirty="0" smtClean="0"/>
              <a:t>( </a:t>
            </a:r>
            <a:r>
              <a:rPr lang="en-US" dirty="0"/>
              <a:t>i</a:t>
            </a:r>
            <a:r>
              <a:rPr lang="as-IN" dirty="0" smtClean="0"/>
              <a:t> </a:t>
            </a:r>
            <a:r>
              <a:rPr lang="as-IN" dirty="0"/>
              <a:t>) সিরিয়াল ব্যাচ প্রসেসিং ( </a:t>
            </a:r>
            <a:r>
              <a:rPr lang="en-US" dirty="0"/>
              <a:t>Serial batch processing ) । </a:t>
            </a:r>
            <a:endParaRPr lang="en-US" dirty="0" smtClean="0"/>
          </a:p>
          <a:p>
            <a:r>
              <a:rPr lang="en-US" dirty="0" smtClean="0"/>
              <a:t>( ii </a:t>
            </a:r>
            <a:r>
              <a:rPr lang="en-US" dirty="0"/>
              <a:t>) </a:t>
            </a:r>
            <a:r>
              <a:rPr lang="as-IN" dirty="0"/>
              <a:t>সরল মাল্টিপ্রােগ্রামিং ( </a:t>
            </a:r>
            <a:r>
              <a:rPr lang="en-US" dirty="0"/>
              <a:t>Simple multiprogramming )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iii ) </a:t>
            </a:r>
            <a:r>
              <a:rPr lang="as-IN" dirty="0"/>
              <a:t>মাল্টিপ্রসেসিং সিস্টেম ( </a:t>
            </a:r>
            <a:r>
              <a:rPr lang="en-US" dirty="0"/>
              <a:t>Multiprocessing system )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iv ) </a:t>
            </a:r>
            <a:r>
              <a:rPr lang="as-IN" dirty="0"/>
              <a:t>রিয়াল টাইম সিস্টেম ( </a:t>
            </a:r>
            <a:r>
              <a:rPr lang="en-US" dirty="0"/>
              <a:t>Real time system </a:t>
            </a:r>
            <a:r>
              <a:rPr lang="en-US" dirty="0" smtClean="0"/>
              <a:t>)</a:t>
            </a:r>
          </a:p>
          <a:p>
            <a:r>
              <a:rPr lang="en-US" dirty="0" smtClean="0"/>
              <a:t>( </a:t>
            </a:r>
            <a:r>
              <a:rPr lang="en-US" dirty="0"/>
              <a:t>v ) </a:t>
            </a:r>
            <a:r>
              <a:rPr lang="as-IN" dirty="0"/>
              <a:t>টাইম শেয়ারিং সিস্টেম ( </a:t>
            </a:r>
            <a:r>
              <a:rPr lang="en-US" dirty="0"/>
              <a:t>Time sharing system )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vi ) </a:t>
            </a:r>
            <a:r>
              <a:rPr lang="as-IN" dirty="0"/>
              <a:t>অনলাইন অপারেটিং সিস্টেম ( </a:t>
            </a:r>
            <a:r>
              <a:rPr lang="en-US" dirty="0"/>
              <a:t>Online or Interactive mode O / S </a:t>
            </a:r>
            <a:r>
              <a:rPr lang="en-US" dirty="0" smtClean="0"/>
              <a:t>)</a:t>
            </a:r>
          </a:p>
          <a:p>
            <a:r>
              <a:rPr lang="en-US" dirty="0" smtClean="0"/>
              <a:t>( </a:t>
            </a:r>
            <a:r>
              <a:rPr lang="en-US" dirty="0"/>
              <a:t>vii ) </a:t>
            </a:r>
            <a:r>
              <a:rPr lang="as-IN" dirty="0"/>
              <a:t>ডেডিকেটেড অপারেটিং সিস্টেম ( </a:t>
            </a:r>
            <a:r>
              <a:rPr lang="en-US" dirty="0"/>
              <a:t>Dedicated operating system )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viii ) Multitasking Operating System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ix ) Multithreading Operating System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x ) Distributed Operating System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xi ) Micro - kernel based Operating System </a:t>
            </a:r>
            <a:endParaRPr lang="en-US" dirty="0" smtClean="0"/>
          </a:p>
          <a:p>
            <a:r>
              <a:rPr lang="en-US" dirty="0" smtClean="0"/>
              <a:t>( </a:t>
            </a:r>
            <a:r>
              <a:rPr lang="en-US" dirty="0"/>
              <a:t>xii ) Virtual storage based Operating System ,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407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8623">
        <p15:prstTrans prst="wind"/>
      </p:transition>
    </mc:Choice>
    <mc:Fallback>
      <p:transition spd="slow" advTm="18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Graphical user interface (gui)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Graphical </a:t>
            </a:r>
            <a:r>
              <a:rPr lang="en-US" b="1" dirty="0"/>
              <a:t>User Interface </a:t>
            </a:r>
            <a:endParaRPr lang="en-US" b="1" dirty="0" smtClean="0"/>
          </a:p>
          <a:p>
            <a:r>
              <a:rPr lang="en-US" b="1" dirty="0" smtClean="0"/>
              <a:t>( </a:t>
            </a:r>
            <a:r>
              <a:rPr lang="en-US" b="1" dirty="0"/>
              <a:t>6 ) GUI Operating system : </a:t>
            </a:r>
            <a:endParaRPr lang="en-US" b="1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7 </a:t>
            </a:r>
          </a:p>
          <a:p>
            <a:pPr lvl="1"/>
            <a:r>
              <a:rPr lang="en-US" dirty="0" smtClean="0"/>
              <a:t>Windows </a:t>
            </a:r>
            <a:r>
              <a:rPr lang="en-US" dirty="0"/>
              <a:t>95 , 98 , Mc , XP , NT etc . </a:t>
            </a:r>
            <a:endParaRPr lang="en-US" dirty="0" smtClean="0"/>
          </a:p>
          <a:p>
            <a:pPr lvl="1"/>
            <a:r>
              <a:rPr lang="en-US" dirty="0" smtClean="0"/>
              <a:t>Windows </a:t>
            </a:r>
            <a:r>
              <a:rPr lang="en-US" dirty="0"/>
              <a:t>CE </a:t>
            </a:r>
            <a:endParaRPr lang="en-US" dirty="0" smtClean="0"/>
          </a:p>
          <a:p>
            <a:pPr lvl="1"/>
            <a:r>
              <a:rPr lang="en-US" dirty="0" smtClean="0"/>
              <a:t>Windows </a:t>
            </a:r>
            <a:r>
              <a:rPr lang="en-US" dirty="0"/>
              <a:t>XP , Windows - 7 , Windows - 8 , Windows - 10 etc 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( i ) Multiuser O / S : </a:t>
            </a:r>
          </a:p>
          <a:p>
            <a:pPr lvl="1"/>
            <a:r>
              <a:rPr lang="en-US" dirty="0" smtClean="0"/>
              <a:t>Linux , Unix , Windows 2000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( iii ) Multiprocessing O / s :</a:t>
            </a:r>
          </a:p>
          <a:p>
            <a:pPr lvl="1"/>
            <a:r>
              <a:rPr lang="en-US" dirty="0" smtClean="0"/>
              <a:t> Linux , Unix , Windows 2000 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( iv ) Multitasking o / s : </a:t>
            </a:r>
          </a:p>
          <a:p>
            <a:pPr lvl="1"/>
            <a:r>
              <a:rPr lang="en-US" dirty="0" smtClean="0"/>
              <a:t>Unix , Windows 2000 . 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( v ) . Multithreading o / S : </a:t>
            </a:r>
          </a:p>
          <a:p>
            <a:pPr lvl="1"/>
            <a:r>
              <a:rPr lang="en-US" dirty="0" smtClean="0"/>
              <a:t>Linux , Unix , Windows 2000 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92787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235">
        <p15:prstTrans prst="prestige"/>
      </p:transition>
    </mc:Choice>
    <mc:Fallback>
      <p:transition spd="slow" advTm="82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7|2.3|2.3|2.4|2.2|2.1|1.8|2.1|1.9|1.9|2.3|1.7|2.1|1.8|1.6|1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2.4|5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9|0.5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3.6|3.8|4.4|2.8|2.8|2.7|2.2|2.6|2.2|2.4|2.2|3.7|2.5|2.8|5.3|2.9|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1|1.1|1.1|0.8|1.6|1.2|1|1.2|1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2.4|2.1|1.6|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1.4|1.5|1.3|1.1|1|1|0.9|0.8|0.8|0.8|0.8|0.7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2.9|8.4|9.2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2.3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186</TotalTime>
  <Words>1437</Words>
  <Application>Microsoft Office PowerPoint</Application>
  <PresentationFormat>Custom</PresentationFormat>
  <Paragraphs>161</Paragraphs>
  <Slides>17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Computer Science &amp; Technology Subject Name: Operating System Subject Code: 68541</vt:lpstr>
      <vt:lpstr>অধ্যায়-০১</vt:lpstr>
      <vt:lpstr>১.১  অপারেটিং সিস্টেম কী কাজ করে?</vt:lpstr>
      <vt:lpstr>Operating system (os)</vt:lpstr>
      <vt:lpstr>১.২  কম্পিউটার সিস্টেম অর্গানাইজেশন, আর্কিটেকচার সিস্টেম অপারেশন </vt:lpstr>
      <vt:lpstr>কম্পিউটার সিস্টেম অপারেশনঃ </vt:lpstr>
      <vt:lpstr>Computer system organization</vt:lpstr>
      <vt:lpstr>১.৩ অপারেটিং সিস্টেম এবং কার্নেল ডাটা স্ট্রাকচার ( Define operating system and Kernel data structure )</vt:lpstr>
      <vt:lpstr>Graphical user interface (gui)</vt:lpstr>
      <vt:lpstr>karnel</vt:lpstr>
      <vt:lpstr>১.৩.১ লিস্টস ,স্ট্যাকস এবং কিউস( Lists stacks queues )</vt:lpstr>
      <vt:lpstr>Tree (1.3.2)</vt:lpstr>
      <vt:lpstr>১.৫ কম্পিউটিং এনভায়রনমেন্টসের বর্ণনা(Describe computing environment)</vt:lpstr>
      <vt:lpstr>ক্লাউড কম্পিউটিং ( Cloud computing )</vt:lpstr>
      <vt:lpstr>MS-dos layer structure</vt:lpstr>
      <vt:lpstr>Storage structure</vt:lpstr>
      <vt:lpstr>I WAS AN ASSISTANT WITH YOU ON THOSE CONTENTS, I HOPE YOU UNDERSTAND.&amp; I AM GLAD TO RECEIVE YOUR FEEDBACK.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অধ্যায়-০১</dc:title>
  <dc:creator>Asad Anik</dc:creator>
  <cp:lastModifiedBy>ITLAB 2</cp:lastModifiedBy>
  <cp:revision>51</cp:revision>
  <dcterms:created xsi:type="dcterms:W3CDTF">2020-02-22T12:41:07Z</dcterms:created>
  <dcterms:modified xsi:type="dcterms:W3CDTF">2023-10-09T10:55:56Z</dcterms:modified>
</cp:coreProperties>
</file>